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embeddedFontLst>
    <p:embeddedFont>
      <p:font typeface="Quattrocento Sans"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Georgia" panose="02040502050405020303" pitchFamily="18" charset="0"/>
      <p:regular r:id="rId31"/>
      <p:bold r:id="rId32"/>
      <p:italic r:id="rId33"/>
      <p:boldItalic r:id="rId34"/>
    </p:embeddedFont>
    <p:embeddedFont>
      <p:font typeface="Arial Black" panose="020B0A04020102020204" pitchFamily="34" charset="0"/>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VKCNO7/BuGxVJHPsXU+MOwt/Z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64"/>
    <p:restoredTop sz="96085" autoAdjust="0"/>
  </p:normalViewPr>
  <p:slideViewPr>
    <p:cSldViewPr snapToGrid="0">
      <p:cViewPr>
        <p:scale>
          <a:sx n="75" d="100"/>
          <a:sy n="75" d="100"/>
        </p:scale>
        <p:origin x="-12"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2.fntdata"/><Relationship Id="rId42"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h Robichaud" userId="b6deba92-7bd2-439a-89d7-ab2d423a85dc" providerId="ADAL" clId="{2067761A-3307-4636-AFB7-66AADC72D6EA}"/>
    <pc:docChg chg="undo custSel modSld">
      <pc:chgData name="Trish Robichaud" userId="b6deba92-7bd2-439a-89d7-ab2d423a85dc" providerId="ADAL" clId="{2067761A-3307-4636-AFB7-66AADC72D6EA}" dt="2023-04-17T06:40:47.818" v="353" actId="1076"/>
      <pc:docMkLst>
        <pc:docMk/>
      </pc:docMkLst>
      <pc:sldChg chg="modSp mod">
        <pc:chgData name="Trish Robichaud" userId="b6deba92-7bd2-439a-89d7-ab2d423a85dc" providerId="ADAL" clId="{2067761A-3307-4636-AFB7-66AADC72D6EA}" dt="2023-04-17T06:23:13.952" v="215" actId="1076"/>
        <pc:sldMkLst>
          <pc:docMk/>
          <pc:sldMk cId="0" sldId="257"/>
        </pc:sldMkLst>
        <pc:spChg chg="mod">
          <ac:chgData name="Trish Robichaud" userId="b6deba92-7bd2-439a-89d7-ab2d423a85dc" providerId="ADAL" clId="{2067761A-3307-4636-AFB7-66AADC72D6EA}" dt="2023-04-17T06:22:56.985" v="214" actId="1076"/>
          <ac:spMkLst>
            <pc:docMk/>
            <pc:sldMk cId="0" sldId="257"/>
            <ac:spMk id="179" creationId="{00000000-0000-0000-0000-000000000000}"/>
          </ac:spMkLst>
        </pc:spChg>
        <pc:picChg chg="mod">
          <ac:chgData name="Trish Robichaud" userId="b6deba92-7bd2-439a-89d7-ab2d423a85dc" providerId="ADAL" clId="{2067761A-3307-4636-AFB7-66AADC72D6EA}" dt="2023-04-17T06:23:13.952" v="215" actId="1076"/>
          <ac:picMkLst>
            <pc:docMk/>
            <pc:sldMk cId="0" sldId="257"/>
            <ac:picMk id="182" creationId="{00000000-0000-0000-0000-000000000000}"/>
          </ac:picMkLst>
        </pc:picChg>
      </pc:sldChg>
      <pc:sldChg chg="delSp modSp mod">
        <pc:chgData name="Trish Robichaud" userId="b6deba92-7bd2-439a-89d7-ab2d423a85dc" providerId="ADAL" clId="{2067761A-3307-4636-AFB7-66AADC72D6EA}" dt="2023-04-17T06:22:29.194" v="213" actId="14100"/>
        <pc:sldMkLst>
          <pc:docMk/>
          <pc:sldMk cId="0" sldId="258"/>
        </pc:sldMkLst>
        <pc:spChg chg="mod">
          <ac:chgData name="Trish Robichaud" userId="b6deba92-7bd2-439a-89d7-ab2d423a85dc" providerId="ADAL" clId="{2067761A-3307-4636-AFB7-66AADC72D6EA}" dt="2023-04-16T15:53:14.344" v="102" actId="1076"/>
          <ac:spMkLst>
            <pc:docMk/>
            <pc:sldMk cId="0" sldId="258"/>
            <ac:spMk id="196" creationId="{00000000-0000-0000-0000-000000000000}"/>
          </ac:spMkLst>
        </pc:spChg>
        <pc:spChg chg="mod">
          <ac:chgData name="Trish Robichaud" userId="b6deba92-7bd2-439a-89d7-ab2d423a85dc" providerId="ADAL" clId="{2067761A-3307-4636-AFB7-66AADC72D6EA}" dt="2023-04-16T15:52:58.647" v="101" actId="1076"/>
          <ac:spMkLst>
            <pc:docMk/>
            <pc:sldMk cId="0" sldId="258"/>
            <ac:spMk id="197" creationId="{00000000-0000-0000-0000-000000000000}"/>
          </ac:spMkLst>
        </pc:spChg>
        <pc:spChg chg="del mod">
          <ac:chgData name="Trish Robichaud" userId="b6deba92-7bd2-439a-89d7-ab2d423a85dc" providerId="ADAL" clId="{2067761A-3307-4636-AFB7-66AADC72D6EA}" dt="2023-04-16T15:01:45.760" v="2" actId="478"/>
          <ac:spMkLst>
            <pc:docMk/>
            <pc:sldMk cId="0" sldId="258"/>
            <ac:spMk id="199" creationId="{00000000-0000-0000-0000-000000000000}"/>
          </ac:spMkLst>
        </pc:spChg>
        <pc:spChg chg="mod">
          <ac:chgData name="Trish Robichaud" userId="b6deba92-7bd2-439a-89d7-ab2d423a85dc" providerId="ADAL" clId="{2067761A-3307-4636-AFB7-66AADC72D6EA}" dt="2023-04-17T06:22:29.194" v="213" actId="14100"/>
          <ac:spMkLst>
            <pc:docMk/>
            <pc:sldMk cId="0" sldId="258"/>
            <ac:spMk id="200" creationId="{00000000-0000-0000-0000-000000000000}"/>
          </ac:spMkLst>
        </pc:spChg>
      </pc:sldChg>
      <pc:sldChg chg="delSp modSp mod">
        <pc:chgData name="Trish Robichaud" userId="b6deba92-7bd2-439a-89d7-ab2d423a85dc" providerId="ADAL" clId="{2067761A-3307-4636-AFB7-66AADC72D6EA}" dt="2023-04-17T06:21:43.986" v="208" actId="120"/>
        <pc:sldMkLst>
          <pc:docMk/>
          <pc:sldMk cId="0" sldId="259"/>
        </pc:sldMkLst>
        <pc:spChg chg="mod">
          <ac:chgData name="Trish Robichaud" userId="b6deba92-7bd2-439a-89d7-ab2d423a85dc" providerId="ADAL" clId="{2067761A-3307-4636-AFB7-66AADC72D6EA}" dt="2023-04-17T06:21:13.694" v="207" actId="14100"/>
          <ac:spMkLst>
            <pc:docMk/>
            <pc:sldMk cId="0" sldId="259"/>
            <ac:spMk id="209" creationId="{00000000-0000-0000-0000-000000000000}"/>
          </ac:spMkLst>
        </pc:spChg>
        <pc:spChg chg="mod">
          <ac:chgData name="Trish Robichaud" userId="b6deba92-7bd2-439a-89d7-ab2d423a85dc" providerId="ADAL" clId="{2067761A-3307-4636-AFB7-66AADC72D6EA}" dt="2023-04-16T15:20:27.647" v="40" actId="14100"/>
          <ac:spMkLst>
            <pc:docMk/>
            <pc:sldMk cId="0" sldId="259"/>
            <ac:spMk id="210" creationId="{00000000-0000-0000-0000-000000000000}"/>
          </ac:spMkLst>
        </pc:spChg>
        <pc:spChg chg="mod">
          <ac:chgData name="Trish Robichaud" userId="b6deba92-7bd2-439a-89d7-ab2d423a85dc" providerId="ADAL" clId="{2067761A-3307-4636-AFB7-66AADC72D6EA}" dt="2023-04-16T15:20:44.979" v="41" actId="1076"/>
          <ac:spMkLst>
            <pc:docMk/>
            <pc:sldMk cId="0" sldId="259"/>
            <ac:spMk id="211" creationId="{00000000-0000-0000-0000-000000000000}"/>
          </ac:spMkLst>
        </pc:spChg>
        <pc:spChg chg="del mod">
          <ac:chgData name="Trish Robichaud" userId="b6deba92-7bd2-439a-89d7-ab2d423a85dc" providerId="ADAL" clId="{2067761A-3307-4636-AFB7-66AADC72D6EA}" dt="2023-04-16T15:04:53.558" v="11" actId="478"/>
          <ac:spMkLst>
            <pc:docMk/>
            <pc:sldMk cId="0" sldId="259"/>
            <ac:spMk id="212" creationId="{00000000-0000-0000-0000-000000000000}"/>
          </ac:spMkLst>
        </pc:spChg>
        <pc:spChg chg="mod">
          <ac:chgData name="Trish Robichaud" userId="b6deba92-7bd2-439a-89d7-ab2d423a85dc" providerId="ADAL" clId="{2067761A-3307-4636-AFB7-66AADC72D6EA}" dt="2023-04-17T06:21:43.986" v="208" actId="120"/>
          <ac:spMkLst>
            <pc:docMk/>
            <pc:sldMk cId="0" sldId="259"/>
            <ac:spMk id="214" creationId="{00000000-0000-0000-0000-000000000000}"/>
          </ac:spMkLst>
        </pc:spChg>
        <pc:cxnChg chg="del">
          <ac:chgData name="Trish Robichaud" userId="b6deba92-7bd2-439a-89d7-ab2d423a85dc" providerId="ADAL" clId="{2067761A-3307-4636-AFB7-66AADC72D6EA}" dt="2023-04-16T15:05:31.508" v="17" actId="478"/>
          <ac:cxnSpMkLst>
            <pc:docMk/>
            <pc:sldMk cId="0" sldId="259"/>
            <ac:cxnSpMk id="213" creationId="{00000000-0000-0000-0000-000000000000}"/>
          </ac:cxnSpMkLst>
        </pc:cxnChg>
      </pc:sldChg>
      <pc:sldChg chg="modSp mod">
        <pc:chgData name="Trish Robichaud" userId="b6deba92-7bd2-439a-89d7-ab2d423a85dc" providerId="ADAL" clId="{2067761A-3307-4636-AFB7-66AADC72D6EA}" dt="2023-04-17T06:15:46.982" v="170" actId="113"/>
        <pc:sldMkLst>
          <pc:docMk/>
          <pc:sldMk cId="0" sldId="260"/>
        </pc:sldMkLst>
        <pc:spChg chg="mod">
          <ac:chgData name="Trish Robichaud" userId="b6deba92-7bd2-439a-89d7-ab2d423a85dc" providerId="ADAL" clId="{2067761A-3307-4636-AFB7-66AADC72D6EA}" dt="2023-04-17T06:15:46.982" v="170" actId="113"/>
          <ac:spMkLst>
            <pc:docMk/>
            <pc:sldMk cId="0" sldId="260"/>
            <ac:spMk id="223" creationId="{00000000-0000-0000-0000-000000000000}"/>
          </ac:spMkLst>
        </pc:spChg>
        <pc:picChg chg="mod">
          <ac:chgData name="Trish Robichaud" userId="b6deba92-7bd2-439a-89d7-ab2d423a85dc" providerId="ADAL" clId="{2067761A-3307-4636-AFB7-66AADC72D6EA}" dt="2023-04-17T06:15:27.456" v="168" actId="14100"/>
          <ac:picMkLst>
            <pc:docMk/>
            <pc:sldMk cId="0" sldId="260"/>
            <ac:picMk id="3" creationId="{5A6CDD8D-9ABA-6CC9-2F68-4E5EC0A1C137}"/>
          </ac:picMkLst>
        </pc:picChg>
      </pc:sldChg>
      <pc:sldChg chg="delSp modSp mod">
        <pc:chgData name="Trish Robichaud" userId="b6deba92-7bd2-439a-89d7-ab2d423a85dc" providerId="ADAL" clId="{2067761A-3307-4636-AFB7-66AADC72D6EA}" dt="2023-04-17T06:19:15.516" v="194" actId="1076"/>
        <pc:sldMkLst>
          <pc:docMk/>
          <pc:sldMk cId="0" sldId="261"/>
        </pc:sldMkLst>
        <pc:spChg chg="mod">
          <ac:chgData name="Trish Robichaud" userId="b6deba92-7bd2-439a-89d7-ab2d423a85dc" providerId="ADAL" clId="{2067761A-3307-4636-AFB7-66AADC72D6EA}" dt="2023-04-17T06:18:52.482" v="191" actId="1076"/>
          <ac:spMkLst>
            <pc:docMk/>
            <pc:sldMk cId="0" sldId="261"/>
            <ac:spMk id="231" creationId="{00000000-0000-0000-0000-000000000000}"/>
          </ac:spMkLst>
        </pc:spChg>
        <pc:spChg chg="mod">
          <ac:chgData name="Trish Robichaud" userId="b6deba92-7bd2-439a-89d7-ab2d423a85dc" providerId="ADAL" clId="{2067761A-3307-4636-AFB7-66AADC72D6EA}" dt="2023-04-17T06:19:07.860" v="193" actId="1076"/>
          <ac:spMkLst>
            <pc:docMk/>
            <pc:sldMk cId="0" sldId="261"/>
            <ac:spMk id="234" creationId="{00000000-0000-0000-0000-000000000000}"/>
          </ac:spMkLst>
        </pc:spChg>
        <pc:spChg chg="del">
          <ac:chgData name="Trish Robichaud" userId="b6deba92-7bd2-439a-89d7-ab2d423a85dc" providerId="ADAL" clId="{2067761A-3307-4636-AFB7-66AADC72D6EA}" dt="2023-04-17T06:18:07.423" v="188" actId="478"/>
          <ac:spMkLst>
            <pc:docMk/>
            <pc:sldMk cId="0" sldId="261"/>
            <ac:spMk id="236" creationId="{00000000-0000-0000-0000-000000000000}"/>
          </ac:spMkLst>
        </pc:spChg>
        <pc:picChg chg="mod">
          <ac:chgData name="Trish Robichaud" userId="b6deba92-7bd2-439a-89d7-ab2d423a85dc" providerId="ADAL" clId="{2067761A-3307-4636-AFB7-66AADC72D6EA}" dt="2023-04-17T06:19:15.516" v="194" actId="1076"/>
          <ac:picMkLst>
            <pc:docMk/>
            <pc:sldMk cId="0" sldId="261"/>
            <ac:picMk id="233" creationId="{00000000-0000-0000-0000-000000000000}"/>
          </ac:picMkLst>
        </pc:picChg>
      </pc:sldChg>
      <pc:sldChg chg="modSp mod">
        <pc:chgData name="Trish Robichaud" userId="b6deba92-7bd2-439a-89d7-ab2d423a85dc" providerId="ADAL" clId="{2067761A-3307-4636-AFB7-66AADC72D6EA}" dt="2023-04-17T06:24:24.093" v="268" actId="20577"/>
        <pc:sldMkLst>
          <pc:docMk/>
          <pc:sldMk cId="0" sldId="262"/>
        </pc:sldMkLst>
        <pc:spChg chg="mod">
          <ac:chgData name="Trish Robichaud" userId="b6deba92-7bd2-439a-89d7-ab2d423a85dc" providerId="ADAL" clId="{2067761A-3307-4636-AFB7-66AADC72D6EA}" dt="2023-04-17T06:24:24.093" v="268" actId="20577"/>
          <ac:spMkLst>
            <pc:docMk/>
            <pc:sldMk cId="0" sldId="262"/>
            <ac:spMk id="244" creationId="{00000000-0000-0000-0000-000000000000}"/>
          </ac:spMkLst>
        </pc:spChg>
      </pc:sldChg>
      <pc:sldChg chg="modSp mod">
        <pc:chgData name="Trish Robichaud" userId="b6deba92-7bd2-439a-89d7-ab2d423a85dc" providerId="ADAL" clId="{2067761A-3307-4636-AFB7-66AADC72D6EA}" dt="2023-04-17T06:24:47.897" v="269" actId="1076"/>
        <pc:sldMkLst>
          <pc:docMk/>
          <pc:sldMk cId="0" sldId="263"/>
        </pc:sldMkLst>
        <pc:picChg chg="mod">
          <ac:chgData name="Trish Robichaud" userId="b6deba92-7bd2-439a-89d7-ab2d423a85dc" providerId="ADAL" clId="{2067761A-3307-4636-AFB7-66AADC72D6EA}" dt="2023-04-17T06:24:47.897" v="269" actId="1076"/>
          <ac:picMkLst>
            <pc:docMk/>
            <pc:sldMk cId="0" sldId="263"/>
            <ac:picMk id="252" creationId="{00000000-0000-0000-0000-000000000000}"/>
          </ac:picMkLst>
        </pc:picChg>
      </pc:sldChg>
      <pc:sldChg chg="modSp mod">
        <pc:chgData name="Trish Robichaud" userId="b6deba92-7bd2-439a-89d7-ab2d423a85dc" providerId="ADAL" clId="{2067761A-3307-4636-AFB7-66AADC72D6EA}" dt="2023-04-17T06:26:05.219" v="284" actId="20577"/>
        <pc:sldMkLst>
          <pc:docMk/>
          <pc:sldMk cId="0" sldId="264"/>
        </pc:sldMkLst>
        <pc:spChg chg="mod">
          <ac:chgData name="Trish Robichaud" userId="b6deba92-7bd2-439a-89d7-ab2d423a85dc" providerId="ADAL" clId="{2067761A-3307-4636-AFB7-66AADC72D6EA}" dt="2023-04-17T06:26:05.219" v="284" actId="20577"/>
          <ac:spMkLst>
            <pc:docMk/>
            <pc:sldMk cId="0" sldId="264"/>
            <ac:spMk id="264" creationId="{00000000-0000-0000-0000-000000000000}"/>
          </ac:spMkLst>
        </pc:spChg>
      </pc:sldChg>
      <pc:sldChg chg="modSp mod">
        <pc:chgData name="Trish Robichaud" userId="b6deba92-7bd2-439a-89d7-ab2d423a85dc" providerId="ADAL" clId="{2067761A-3307-4636-AFB7-66AADC72D6EA}" dt="2023-04-17T06:27:02.821" v="292" actId="1076"/>
        <pc:sldMkLst>
          <pc:docMk/>
          <pc:sldMk cId="0" sldId="265"/>
        </pc:sldMkLst>
        <pc:spChg chg="mod">
          <ac:chgData name="Trish Robichaud" userId="b6deba92-7bd2-439a-89d7-ab2d423a85dc" providerId="ADAL" clId="{2067761A-3307-4636-AFB7-66AADC72D6EA}" dt="2023-04-17T06:26:29.661" v="286" actId="20577"/>
          <ac:spMkLst>
            <pc:docMk/>
            <pc:sldMk cId="0" sldId="265"/>
            <ac:spMk id="279" creationId="{00000000-0000-0000-0000-000000000000}"/>
          </ac:spMkLst>
        </pc:spChg>
        <pc:spChg chg="mod">
          <ac:chgData name="Trish Robichaud" userId="b6deba92-7bd2-439a-89d7-ab2d423a85dc" providerId="ADAL" clId="{2067761A-3307-4636-AFB7-66AADC72D6EA}" dt="2023-04-17T06:27:02.821" v="292" actId="1076"/>
          <ac:spMkLst>
            <pc:docMk/>
            <pc:sldMk cId="0" sldId="265"/>
            <ac:spMk id="280" creationId="{00000000-0000-0000-0000-000000000000}"/>
          </ac:spMkLst>
        </pc:spChg>
      </pc:sldChg>
      <pc:sldChg chg="delSp modSp mod">
        <pc:chgData name="Trish Robichaud" userId="b6deba92-7bd2-439a-89d7-ab2d423a85dc" providerId="ADAL" clId="{2067761A-3307-4636-AFB7-66AADC72D6EA}" dt="2023-04-17T06:29:19.902" v="301" actId="478"/>
        <pc:sldMkLst>
          <pc:docMk/>
          <pc:sldMk cId="0" sldId="266"/>
        </pc:sldMkLst>
        <pc:spChg chg="mod">
          <ac:chgData name="Trish Robichaud" userId="b6deba92-7bd2-439a-89d7-ab2d423a85dc" providerId="ADAL" clId="{2067761A-3307-4636-AFB7-66AADC72D6EA}" dt="2023-04-17T06:29:08.542" v="300" actId="1076"/>
          <ac:spMkLst>
            <pc:docMk/>
            <pc:sldMk cId="0" sldId="266"/>
            <ac:spMk id="288" creationId="{00000000-0000-0000-0000-000000000000}"/>
          </ac:spMkLst>
        </pc:spChg>
        <pc:spChg chg="mod">
          <ac:chgData name="Trish Robichaud" userId="b6deba92-7bd2-439a-89d7-ab2d423a85dc" providerId="ADAL" clId="{2067761A-3307-4636-AFB7-66AADC72D6EA}" dt="2023-04-17T06:29:08.542" v="300" actId="1076"/>
          <ac:spMkLst>
            <pc:docMk/>
            <pc:sldMk cId="0" sldId="266"/>
            <ac:spMk id="289" creationId="{00000000-0000-0000-0000-000000000000}"/>
          </ac:spMkLst>
        </pc:spChg>
        <pc:spChg chg="mod">
          <ac:chgData name="Trish Robichaud" userId="b6deba92-7bd2-439a-89d7-ab2d423a85dc" providerId="ADAL" clId="{2067761A-3307-4636-AFB7-66AADC72D6EA}" dt="2023-04-17T06:29:08.542" v="300" actId="1076"/>
          <ac:spMkLst>
            <pc:docMk/>
            <pc:sldMk cId="0" sldId="266"/>
            <ac:spMk id="291" creationId="{00000000-0000-0000-0000-000000000000}"/>
          </ac:spMkLst>
        </pc:spChg>
        <pc:spChg chg="del mod">
          <ac:chgData name="Trish Robichaud" userId="b6deba92-7bd2-439a-89d7-ab2d423a85dc" providerId="ADAL" clId="{2067761A-3307-4636-AFB7-66AADC72D6EA}" dt="2023-04-17T06:29:19.902" v="301" actId="478"/>
          <ac:spMkLst>
            <pc:docMk/>
            <pc:sldMk cId="0" sldId="266"/>
            <ac:spMk id="292" creationId="{00000000-0000-0000-0000-000000000000}"/>
          </ac:spMkLst>
        </pc:spChg>
        <pc:picChg chg="mod">
          <ac:chgData name="Trish Robichaud" userId="b6deba92-7bd2-439a-89d7-ab2d423a85dc" providerId="ADAL" clId="{2067761A-3307-4636-AFB7-66AADC72D6EA}" dt="2023-04-17T06:29:08.542" v="300" actId="1076"/>
          <ac:picMkLst>
            <pc:docMk/>
            <pc:sldMk cId="0" sldId="266"/>
            <ac:picMk id="290" creationId="{00000000-0000-0000-0000-000000000000}"/>
          </ac:picMkLst>
        </pc:picChg>
      </pc:sldChg>
      <pc:sldChg chg="modSp mod">
        <pc:chgData name="Trish Robichaud" userId="b6deba92-7bd2-439a-89d7-ab2d423a85dc" providerId="ADAL" clId="{2067761A-3307-4636-AFB7-66AADC72D6EA}" dt="2023-04-17T06:30:59.999" v="314" actId="20577"/>
        <pc:sldMkLst>
          <pc:docMk/>
          <pc:sldMk cId="0" sldId="267"/>
        </pc:sldMkLst>
        <pc:spChg chg="mod">
          <ac:chgData name="Trish Robichaud" userId="b6deba92-7bd2-439a-89d7-ab2d423a85dc" providerId="ADAL" clId="{2067761A-3307-4636-AFB7-66AADC72D6EA}" dt="2023-04-17T06:30:59.999" v="314" actId="20577"/>
          <ac:spMkLst>
            <pc:docMk/>
            <pc:sldMk cId="0" sldId="267"/>
            <ac:spMk id="301" creationId="{00000000-0000-0000-0000-000000000000}"/>
          </ac:spMkLst>
        </pc:spChg>
        <pc:spChg chg="mod">
          <ac:chgData name="Trish Robichaud" userId="b6deba92-7bd2-439a-89d7-ab2d423a85dc" providerId="ADAL" clId="{2067761A-3307-4636-AFB7-66AADC72D6EA}" dt="2023-04-17T06:29:38.123" v="303" actId="20577"/>
          <ac:spMkLst>
            <pc:docMk/>
            <pc:sldMk cId="0" sldId="267"/>
            <ac:spMk id="304" creationId="{00000000-0000-0000-0000-000000000000}"/>
          </ac:spMkLst>
        </pc:spChg>
        <pc:picChg chg="mod">
          <ac:chgData name="Trish Robichaud" userId="b6deba92-7bd2-439a-89d7-ab2d423a85dc" providerId="ADAL" clId="{2067761A-3307-4636-AFB7-66AADC72D6EA}" dt="2023-04-17T06:30:19.548" v="307" actId="14100"/>
          <ac:picMkLst>
            <pc:docMk/>
            <pc:sldMk cId="0" sldId="267"/>
            <ac:picMk id="300" creationId="{00000000-0000-0000-0000-000000000000}"/>
          </ac:picMkLst>
        </pc:picChg>
      </pc:sldChg>
      <pc:sldChg chg="modSp mod">
        <pc:chgData name="Trish Robichaud" userId="b6deba92-7bd2-439a-89d7-ab2d423a85dc" providerId="ADAL" clId="{2067761A-3307-4636-AFB7-66AADC72D6EA}" dt="2023-04-17T06:32:44.592" v="333" actId="1076"/>
        <pc:sldMkLst>
          <pc:docMk/>
          <pc:sldMk cId="0" sldId="268"/>
        </pc:sldMkLst>
        <pc:spChg chg="mod">
          <ac:chgData name="Trish Robichaud" userId="b6deba92-7bd2-439a-89d7-ab2d423a85dc" providerId="ADAL" clId="{2067761A-3307-4636-AFB7-66AADC72D6EA}" dt="2023-04-17T06:32:44.592" v="333" actId="1076"/>
          <ac:spMkLst>
            <pc:docMk/>
            <pc:sldMk cId="0" sldId="268"/>
            <ac:spMk id="311" creationId="{00000000-0000-0000-0000-000000000000}"/>
          </ac:spMkLst>
        </pc:spChg>
        <pc:picChg chg="mod">
          <ac:chgData name="Trish Robichaud" userId="b6deba92-7bd2-439a-89d7-ab2d423a85dc" providerId="ADAL" clId="{2067761A-3307-4636-AFB7-66AADC72D6EA}" dt="2023-04-17T06:31:48.219" v="320" actId="14100"/>
          <ac:picMkLst>
            <pc:docMk/>
            <pc:sldMk cId="0" sldId="268"/>
            <ac:picMk id="310" creationId="{00000000-0000-0000-0000-000000000000}"/>
          </ac:picMkLst>
        </pc:picChg>
      </pc:sldChg>
      <pc:sldChg chg="modSp mod">
        <pc:chgData name="Trish Robichaud" userId="b6deba92-7bd2-439a-89d7-ab2d423a85dc" providerId="ADAL" clId="{2067761A-3307-4636-AFB7-66AADC72D6EA}" dt="2023-04-17T06:35:20.496" v="347" actId="255"/>
        <pc:sldMkLst>
          <pc:docMk/>
          <pc:sldMk cId="0" sldId="269"/>
        </pc:sldMkLst>
        <pc:spChg chg="mod">
          <ac:chgData name="Trish Robichaud" userId="b6deba92-7bd2-439a-89d7-ab2d423a85dc" providerId="ADAL" clId="{2067761A-3307-4636-AFB7-66AADC72D6EA}" dt="2023-04-17T06:35:20.496" v="347" actId="255"/>
          <ac:spMkLst>
            <pc:docMk/>
            <pc:sldMk cId="0" sldId="269"/>
            <ac:spMk id="321" creationId="{00000000-0000-0000-0000-000000000000}"/>
          </ac:spMkLst>
        </pc:spChg>
        <pc:picChg chg="mod">
          <ac:chgData name="Trish Robichaud" userId="b6deba92-7bd2-439a-89d7-ab2d423a85dc" providerId="ADAL" clId="{2067761A-3307-4636-AFB7-66AADC72D6EA}" dt="2023-04-17T06:33:34.788" v="338" actId="14100"/>
          <ac:picMkLst>
            <pc:docMk/>
            <pc:sldMk cId="0" sldId="269"/>
            <ac:picMk id="320" creationId="{00000000-0000-0000-0000-000000000000}"/>
          </ac:picMkLst>
        </pc:picChg>
      </pc:sldChg>
      <pc:sldChg chg="modSp mod">
        <pc:chgData name="Trish Robichaud" userId="b6deba92-7bd2-439a-89d7-ab2d423a85dc" providerId="ADAL" clId="{2067761A-3307-4636-AFB7-66AADC72D6EA}" dt="2023-04-17T06:35:40.981" v="349" actId="14100"/>
        <pc:sldMkLst>
          <pc:docMk/>
          <pc:sldMk cId="0" sldId="270"/>
        </pc:sldMkLst>
        <pc:spChg chg="mod">
          <ac:chgData name="Trish Robichaud" userId="b6deba92-7bd2-439a-89d7-ab2d423a85dc" providerId="ADAL" clId="{2067761A-3307-4636-AFB7-66AADC72D6EA}" dt="2023-04-17T06:35:40.981" v="349" actId="14100"/>
          <ac:spMkLst>
            <pc:docMk/>
            <pc:sldMk cId="0" sldId="270"/>
            <ac:spMk id="331" creationId="{00000000-0000-0000-0000-000000000000}"/>
          </ac:spMkLst>
        </pc:spChg>
        <pc:picChg chg="mod">
          <ac:chgData name="Trish Robichaud" userId="b6deba92-7bd2-439a-89d7-ab2d423a85dc" providerId="ADAL" clId="{2067761A-3307-4636-AFB7-66AADC72D6EA}" dt="2023-04-17T06:34:46.628" v="345" actId="14100"/>
          <ac:picMkLst>
            <pc:docMk/>
            <pc:sldMk cId="0" sldId="270"/>
            <ac:picMk id="332" creationId="{00000000-0000-0000-0000-000000000000}"/>
          </ac:picMkLst>
        </pc:picChg>
      </pc:sldChg>
      <pc:sldChg chg="modSp mod">
        <pc:chgData name="Trish Robichaud" userId="b6deba92-7bd2-439a-89d7-ab2d423a85dc" providerId="ADAL" clId="{2067761A-3307-4636-AFB7-66AADC72D6EA}" dt="2023-04-17T06:36:31.195" v="351" actId="14100"/>
        <pc:sldMkLst>
          <pc:docMk/>
          <pc:sldMk cId="0" sldId="271"/>
        </pc:sldMkLst>
        <pc:picChg chg="mod">
          <ac:chgData name="Trish Robichaud" userId="b6deba92-7bd2-439a-89d7-ab2d423a85dc" providerId="ADAL" clId="{2067761A-3307-4636-AFB7-66AADC72D6EA}" dt="2023-04-17T06:36:31.195" v="351" actId="14100"/>
          <ac:picMkLst>
            <pc:docMk/>
            <pc:sldMk cId="0" sldId="271"/>
            <ac:picMk id="341" creationId="{00000000-0000-0000-0000-000000000000}"/>
          </ac:picMkLst>
        </pc:picChg>
      </pc:sldChg>
      <pc:sldChg chg="modSp mod">
        <pc:chgData name="Trish Robichaud" userId="b6deba92-7bd2-439a-89d7-ab2d423a85dc" providerId="ADAL" clId="{2067761A-3307-4636-AFB7-66AADC72D6EA}" dt="2023-04-17T06:40:47.818" v="353" actId="1076"/>
        <pc:sldMkLst>
          <pc:docMk/>
          <pc:sldMk cId="0" sldId="274"/>
        </pc:sldMkLst>
        <pc:picChg chg="mod">
          <ac:chgData name="Trish Robichaud" userId="b6deba92-7bd2-439a-89d7-ab2d423a85dc" providerId="ADAL" clId="{2067761A-3307-4636-AFB7-66AADC72D6EA}" dt="2023-04-17T06:40:47.818" v="353" actId="1076"/>
          <ac:picMkLst>
            <pc:docMk/>
            <pc:sldMk cId="0" sldId="274"/>
            <ac:picMk id="37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07635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nsplash.com/@karsten116?utm_source=unsplash&amp;utm_medium=referral&amp;utm_content=creditCopyTex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unsplash.com/s/photos/vet-clinic?utm_source=unsplash&amp;utm_medium=referral&amp;utm_content=creditCopyTex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6" name="Google Shape;16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dc28e47c9c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dc28e47c9c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7" name="Google Shape;277;g1dc28e47c9c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Photo by Power Point Stock</a:t>
            </a:r>
            <a:endParaRPr dirty="0"/>
          </a:p>
        </p:txBody>
      </p:sp>
      <p:sp>
        <p:nvSpPr>
          <p:cNvPr id="286" name="Google Shape;28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dc28e47c9c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1dc28e47c9c_0_1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8" name="Google Shape;298;g1dc28e47c9c_0_1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0480f6a413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20480f6a413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Photo by Power Point Stock</a:t>
            </a:r>
            <a:endParaRPr dirty="0"/>
          </a:p>
        </p:txBody>
      </p:sp>
      <p:sp>
        <p:nvSpPr>
          <p:cNvPr id="308" name="Google Shape;308;g20480f6a413_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042090b9dc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2042090b9dc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8" name="Google Shape;318;g2042090b9dc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042090b9dc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042090b9dc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8" name="Google Shape;328;g2042090b9dc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042090b9dc_0_2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7" name="Google Shape;337;g2042090b9dc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042090b9dc_0_1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9" name="Google Shape;349;g2042090b9dc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042090b9dc_0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9" name="Google Shape;359;g2042090b9d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0" name="Google Shape;37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7" name="Google Shape;177;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3" name="Google Shape;193;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0289c96e0e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20289c96e0e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6" name="Google Shape;206;g20289c96e0e_0_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0397d12be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20397d12be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Photo by Power Point Stock</a:t>
            </a:r>
            <a:endParaRPr dirty="0"/>
          </a:p>
        </p:txBody>
      </p:sp>
      <p:sp>
        <p:nvSpPr>
          <p:cNvPr id="220" name="Google Shape;220;g20397d12be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0289c96e0e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0289c96e0e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9" name="Google Shape;229;g20289c96e0e_0_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1" name="Google Shape;2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0289c96e0e_0_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g20289c96e0e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Photo by </a:t>
            </a:r>
            <a:r>
              <a:rPr lang="en-US" u="sng" dirty="0">
                <a:solidFill>
                  <a:schemeClr val="hlink"/>
                </a:solidFill>
                <a:hlinkClick r:id="rId3"/>
              </a:rPr>
              <a:t>Karsten Winegeart</a:t>
            </a:r>
            <a:r>
              <a:rPr lang="en-US" dirty="0"/>
              <a:t> on </a:t>
            </a:r>
            <a:r>
              <a:rPr lang="en-US" u="sng" dirty="0">
                <a:solidFill>
                  <a:schemeClr val="hlink"/>
                </a:solidFill>
                <a:hlinkClick r:id="rId4"/>
              </a:rPr>
              <a:t>Unsplash</a:t>
            </a:r>
            <a:r>
              <a:rPr lang="en-US" dirty="0"/>
              <a:t> </a:t>
            </a:r>
            <a:endParaRPr dirty="0"/>
          </a:p>
        </p:txBody>
      </p:sp>
      <p:sp>
        <p:nvSpPr>
          <p:cNvPr id="259" name="Google Shape;25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8" name="Google Shape;8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9" name="Google Shape;8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6" name="Google Shape;9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7" name="Google Shape;97;p18"/>
          <p:cNvSpPr txBox="1">
            <a:spLocks noGrp="1"/>
          </p:cNvSpPr>
          <p:nvPr>
            <p:ph type="sldNum" idx="12"/>
          </p:nvPr>
        </p:nvSpPr>
        <p:spPr>
          <a:xfrm>
            <a:off x="11396662" y="6356350"/>
            <a:ext cx="407987" cy="365125"/>
          </a:xfrm>
          <a:prstGeom prst="rect">
            <a:avLst/>
          </a:prstGeom>
          <a:solidFill>
            <a:srgbClr val="0BD0D9"/>
          </a:solidFill>
          <a:ln>
            <a:noFill/>
          </a:ln>
          <a:effectLst>
            <a:outerShdw dist="38100" dir="10800000" algn="r" rotWithShape="0">
              <a:srgbClr val="CEDC00"/>
            </a:outerShdw>
          </a:effectLst>
        </p:spPr>
        <p:txBody>
          <a:bodyPr spcFirstLastPara="1" wrap="square" lIns="0" tIns="45700" rIns="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1" name="Google Shape;10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2" name="Google Shape;10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3" name="Google Shape;103;p31"/>
          <p:cNvSpPr txBox="1">
            <a:spLocks noGrp="1"/>
          </p:cNvSpPr>
          <p:nvPr>
            <p:ph type="sldNum" idx="12"/>
          </p:nvPr>
        </p:nvSpPr>
        <p:spPr>
          <a:xfrm>
            <a:off x="11396662" y="6356350"/>
            <a:ext cx="407987" cy="365125"/>
          </a:xfrm>
          <a:prstGeom prst="rect">
            <a:avLst/>
          </a:prstGeom>
          <a:solidFill>
            <a:srgbClr val="0BD0D9"/>
          </a:solidFill>
          <a:ln>
            <a:noFill/>
          </a:ln>
          <a:effectLst>
            <a:outerShdw dist="38100" dir="10800000" algn="r" rotWithShape="0">
              <a:srgbClr val="CEDC00"/>
            </a:outerShdw>
          </a:effectLst>
        </p:spPr>
        <p:txBody>
          <a:bodyPr spcFirstLastPara="1" wrap="square" lIns="0" tIns="45700" rIns="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p32"/>
          <p:cNvSpPr txBox="1">
            <a:spLocks noGrp="1"/>
          </p:cNvSpPr>
          <p:nvPr>
            <p:ph type="title"/>
          </p:nvPr>
        </p:nvSpPr>
        <p:spPr>
          <a:xfrm>
            <a:off x="387350" y="365125"/>
            <a:ext cx="11417300" cy="8350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2"/>
          <p:cNvSpPr txBox="1">
            <a:spLocks noGrp="1"/>
          </p:cNvSpPr>
          <p:nvPr>
            <p:ph type="body" idx="1"/>
          </p:nvPr>
        </p:nvSpPr>
        <p:spPr>
          <a:xfrm>
            <a:off x="387350" y="1356852"/>
            <a:ext cx="11417300" cy="482011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8" name="Google Shape;10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9" name="Google Shape;109;p32"/>
          <p:cNvSpPr txBox="1">
            <a:spLocks noGrp="1"/>
          </p:cNvSpPr>
          <p:nvPr>
            <p:ph type="sldNum" idx="12"/>
          </p:nvPr>
        </p:nvSpPr>
        <p:spPr>
          <a:xfrm>
            <a:off x="11396662" y="6356350"/>
            <a:ext cx="407987" cy="365125"/>
          </a:xfrm>
          <a:prstGeom prst="rect">
            <a:avLst/>
          </a:prstGeom>
          <a:solidFill>
            <a:srgbClr val="0BD0D9"/>
          </a:solidFill>
          <a:ln>
            <a:noFill/>
          </a:ln>
          <a:effectLst>
            <a:outerShdw dist="38100" dir="10800000" algn="r" rotWithShape="0">
              <a:srgbClr val="CEDC00"/>
            </a:outerShdw>
          </a:effectLst>
        </p:spPr>
        <p:txBody>
          <a:bodyPr spcFirstLastPara="1" wrap="square" lIns="0" tIns="45700" rIns="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3" name="Google Shape;11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14" name="Google Shape;11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15" name="Google Shape;115;p33"/>
          <p:cNvSpPr txBox="1">
            <a:spLocks noGrp="1"/>
          </p:cNvSpPr>
          <p:nvPr>
            <p:ph type="sldNum" idx="12"/>
          </p:nvPr>
        </p:nvSpPr>
        <p:spPr>
          <a:xfrm>
            <a:off x="11396662" y="6356350"/>
            <a:ext cx="407987" cy="365125"/>
          </a:xfrm>
          <a:prstGeom prst="rect">
            <a:avLst/>
          </a:prstGeom>
          <a:solidFill>
            <a:srgbClr val="0BD0D9"/>
          </a:solidFill>
          <a:ln>
            <a:noFill/>
          </a:ln>
          <a:effectLst>
            <a:outerShdw dist="38100" dir="10800000" algn="r" rotWithShape="0">
              <a:srgbClr val="CEDC00"/>
            </a:outerShdw>
          </a:effectLst>
        </p:spPr>
        <p:txBody>
          <a:bodyPr spcFirstLastPara="1" wrap="square" lIns="0" tIns="45700" rIns="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34"/>
          <p:cNvSpPr txBox="1">
            <a:spLocks noGrp="1"/>
          </p:cNvSpPr>
          <p:nvPr>
            <p:ph type="title"/>
          </p:nvPr>
        </p:nvSpPr>
        <p:spPr>
          <a:xfrm>
            <a:off x="387350" y="365125"/>
            <a:ext cx="11417300" cy="9302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21" name="Google Shape;12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22" name="Google Shape;122;p34"/>
          <p:cNvSpPr txBox="1">
            <a:spLocks noGrp="1"/>
          </p:cNvSpPr>
          <p:nvPr>
            <p:ph type="sldNum" idx="12"/>
          </p:nvPr>
        </p:nvSpPr>
        <p:spPr>
          <a:xfrm>
            <a:off x="11396662" y="6356350"/>
            <a:ext cx="407987" cy="365125"/>
          </a:xfrm>
          <a:prstGeom prst="rect">
            <a:avLst/>
          </a:prstGeom>
          <a:solidFill>
            <a:srgbClr val="0BD0D9"/>
          </a:solidFill>
          <a:ln>
            <a:noFill/>
          </a:ln>
          <a:effectLst>
            <a:outerShdw dist="38100" dir="10800000" algn="r" rotWithShape="0">
              <a:srgbClr val="CEDC00"/>
            </a:outerShdw>
          </a:effectLst>
        </p:spPr>
        <p:txBody>
          <a:bodyPr spcFirstLastPara="1" wrap="square" lIns="0" tIns="45700" rIns="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6" name="Google Shape;126;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8" name="Google Shape;128;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0" name="Google Shape;13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1" name="Google Shape;131;p35"/>
          <p:cNvSpPr txBox="1">
            <a:spLocks noGrp="1"/>
          </p:cNvSpPr>
          <p:nvPr>
            <p:ph type="sldNum" idx="12"/>
          </p:nvPr>
        </p:nvSpPr>
        <p:spPr>
          <a:xfrm>
            <a:off x="11396662" y="6356350"/>
            <a:ext cx="407987" cy="365125"/>
          </a:xfrm>
          <a:prstGeom prst="rect">
            <a:avLst/>
          </a:prstGeom>
          <a:solidFill>
            <a:srgbClr val="0BD0D9"/>
          </a:solidFill>
          <a:ln>
            <a:noFill/>
          </a:ln>
          <a:effectLst>
            <a:outerShdw dist="38100" dir="10800000" algn="r" rotWithShape="0">
              <a:srgbClr val="CEDC00"/>
            </a:outerShdw>
          </a:effectLst>
        </p:spPr>
        <p:txBody>
          <a:bodyPr spcFirstLastPara="1" wrap="square" lIns="0" tIns="45700" rIns="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36"/>
          <p:cNvSpPr txBox="1">
            <a:spLocks noGrp="1"/>
          </p:cNvSpPr>
          <p:nvPr>
            <p:ph type="title"/>
          </p:nvPr>
        </p:nvSpPr>
        <p:spPr>
          <a:xfrm>
            <a:off x="387350" y="365125"/>
            <a:ext cx="11417300" cy="9302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5" name="Google Shape;13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6" name="Google Shape;136;p36"/>
          <p:cNvSpPr txBox="1">
            <a:spLocks noGrp="1"/>
          </p:cNvSpPr>
          <p:nvPr>
            <p:ph type="sldNum" idx="12"/>
          </p:nvPr>
        </p:nvSpPr>
        <p:spPr>
          <a:xfrm>
            <a:off x="11396662" y="6356350"/>
            <a:ext cx="407987" cy="365125"/>
          </a:xfrm>
          <a:prstGeom prst="rect">
            <a:avLst/>
          </a:prstGeom>
          <a:solidFill>
            <a:srgbClr val="0BD0D9"/>
          </a:solidFill>
          <a:ln>
            <a:noFill/>
          </a:ln>
          <a:effectLst>
            <a:outerShdw dist="38100" dir="10800000" algn="r" rotWithShape="0">
              <a:srgbClr val="CEDC00"/>
            </a:outerShdw>
          </a:effectLst>
        </p:spPr>
        <p:txBody>
          <a:bodyPr spcFirstLastPara="1" wrap="square" lIns="0" tIns="45700" rIns="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0" name="Google Shape;140;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1" name="Google Shape;14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2" name="Google Shape;14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3" name="Google Shape;143;p37"/>
          <p:cNvSpPr txBox="1">
            <a:spLocks noGrp="1"/>
          </p:cNvSpPr>
          <p:nvPr>
            <p:ph type="sldNum" idx="12"/>
          </p:nvPr>
        </p:nvSpPr>
        <p:spPr>
          <a:xfrm>
            <a:off x="11396662" y="6356350"/>
            <a:ext cx="407987" cy="365125"/>
          </a:xfrm>
          <a:prstGeom prst="rect">
            <a:avLst/>
          </a:prstGeom>
          <a:solidFill>
            <a:srgbClr val="0BD0D9"/>
          </a:solidFill>
          <a:ln>
            <a:noFill/>
          </a:ln>
          <a:effectLst>
            <a:outerShdw dist="38100" dir="10800000" algn="r" rotWithShape="0">
              <a:srgbClr val="CEDC00"/>
            </a:outerShdw>
          </a:effectLst>
        </p:spPr>
        <p:txBody>
          <a:bodyPr spcFirstLastPara="1" wrap="square" lIns="0" tIns="45700" rIns="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9"/>
          <p:cNvSpPr txBox="1">
            <a:spLocks noGrp="1"/>
          </p:cNvSpPr>
          <p:nvPr>
            <p:ph type="title"/>
          </p:nvPr>
        </p:nvSpPr>
        <p:spPr>
          <a:xfrm>
            <a:off x="334963" y="365125"/>
            <a:ext cx="115220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9"/>
          <p:cNvSpPr txBox="1">
            <a:spLocks noGrp="1"/>
          </p:cNvSpPr>
          <p:nvPr>
            <p:ph type="body" idx="1"/>
          </p:nvPr>
        </p:nvSpPr>
        <p:spPr>
          <a:xfrm>
            <a:off x="334963" y="1825625"/>
            <a:ext cx="11522075" cy="41243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19"/>
          <p:cNvPicPr preferRelativeResize="0"/>
          <p:nvPr/>
        </p:nvPicPr>
        <p:blipFill rotWithShape="1">
          <a:blip r:embed="rId2">
            <a:alphaModFix/>
          </a:blip>
          <a:srcRect/>
          <a:stretch/>
        </p:blipFill>
        <p:spPr>
          <a:xfrm rot="2562419">
            <a:off x="11076556" y="6063690"/>
            <a:ext cx="778884" cy="611208"/>
          </a:xfrm>
          <a:prstGeom prst="rect">
            <a:avLst/>
          </a:prstGeom>
          <a:noFill/>
          <a:ln>
            <a:noFill/>
          </a:ln>
        </p:spPr>
      </p:pic>
      <p:sp>
        <p:nvSpPr>
          <p:cNvPr id="30" name="Google Shape;30;p19"/>
          <p:cNvSpPr txBox="1">
            <a:spLocks noGrp="1"/>
          </p:cNvSpPr>
          <p:nvPr>
            <p:ph type="sldNum" idx="12"/>
          </p:nvPr>
        </p:nvSpPr>
        <p:spPr>
          <a:xfrm>
            <a:off x="10911840" y="6264911"/>
            <a:ext cx="624840" cy="32893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31" name="Google Shape;31;p19"/>
          <p:cNvCxnSpPr/>
          <p:nvPr/>
        </p:nvCxnSpPr>
        <p:spPr>
          <a:xfrm>
            <a:off x="334963" y="6435524"/>
            <a:ext cx="7357641" cy="0"/>
          </a:xfrm>
          <a:prstGeom prst="straightConnector1">
            <a:avLst/>
          </a:prstGeom>
          <a:noFill/>
          <a:ln w="12700" cap="flat" cmpd="sng">
            <a:solidFill>
              <a:srgbClr val="BA4D39"/>
            </a:solidFill>
            <a:prstDash val="solid"/>
            <a:miter lim="800000"/>
            <a:headEnd type="none" w="sm" len="sm"/>
            <a:tailEnd type="none" w="sm" len="sm"/>
          </a:ln>
        </p:spPr>
      </p:cxnSp>
      <p:sp>
        <p:nvSpPr>
          <p:cNvPr id="32" name="Google Shape;32;p19"/>
          <p:cNvSpPr txBox="1"/>
          <p:nvPr/>
        </p:nvSpPr>
        <p:spPr>
          <a:xfrm>
            <a:off x="8159449" y="6285053"/>
            <a:ext cx="2595326" cy="307777"/>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400" i="1" dirty="0">
                <a:solidFill>
                  <a:srgbClr val="BA4D39"/>
                </a:solidFill>
                <a:latin typeface="Arial"/>
                <a:ea typeface="Arial"/>
                <a:cs typeface="Arial"/>
                <a:sym typeface="Arial"/>
              </a:rPr>
              <a:t>Vet Clinic PowerPoint Template</a:t>
            </a:r>
            <a:endParaRPr dirty="0"/>
          </a:p>
        </p:txBody>
      </p:sp>
    </p:spTree>
  </p:cSld>
  <p:clrMapOvr>
    <a:masterClrMapping/>
  </p:clrMapOvr>
  <p:extLst>
    <p:ext uri="{DCECCB84-F9BA-43D5-87BE-67443E8EF086}">
      <p15:sldGuideLst xmlns:p15="http://schemas.microsoft.com/office/powerpoint/2012/main" xmlns="">
        <p15:guide id="1" pos="211">
          <p15:clr>
            <a:srgbClr val="FBAE40"/>
          </p15:clr>
        </p15:guide>
        <p15:guide id="2" pos="7469">
          <p15:clr>
            <a:srgbClr val="FBAE40"/>
          </p15:clr>
        </p15:guide>
        <p15:guide id="3" orient="horz" pos="210">
          <p15:clr>
            <a:srgbClr val="FBAE40"/>
          </p15:clr>
        </p15:guide>
        <p15:guide id="4" orient="horz" pos="374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
        <p:cNvGrpSpPr/>
        <p:nvPr/>
      </p:nvGrpSpPr>
      <p:grpSpPr>
        <a:xfrm>
          <a:off x="0" y="0"/>
          <a:ext cx="0" cy="0"/>
          <a:chOff x="0" y="0"/>
          <a:chExt cx="0" cy="0"/>
        </a:xfrm>
      </p:grpSpPr>
      <p:sp>
        <p:nvSpPr>
          <p:cNvPr id="145" name="Google Shape;145;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38"/>
          <p:cNvSpPr>
            <a:spLocks noGrp="1"/>
          </p:cNvSpPr>
          <p:nvPr>
            <p:ph type="pic" idx="2"/>
          </p:nvPr>
        </p:nvSpPr>
        <p:spPr>
          <a:xfrm>
            <a:off x="5183188" y="987425"/>
            <a:ext cx="6172200" cy="4873625"/>
          </a:xfrm>
          <a:prstGeom prst="rect">
            <a:avLst/>
          </a:prstGeom>
          <a:noFill/>
          <a:ln>
            <a:noFill/>
          </a:ln>
        </p:spPr>
      </p:sp>
      <p:sp>
        <p:nvSpPr>
          <p:cNvPr id="147" name="Google Shape;147;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8" name="Google Shape;14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9" name="Google Shape;14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50" name="Google Shape;150;p38"/>
          <p:cNvSpPr txBox="1">
            <a:spLocks noGrp="1"/>
          </p:cNvSpPr>
          <p:nvPr>
            <p:ph type="sldNum" idx="12"/>
          </p:nvPr>
        </p:nvSpPr>
        <p:spPr>
          <a:xfrm>
            <a:off x="11396662" y="6356350"/>
            <a:ext cx="407987" cy="365125"/>
          </a:xfrm>
          <a:prstGeom prst="rect">
            <a:avLst/>
          </a:prstGeom>
          <a:solidFill>
            <a:srgbClr val="0BD0D9"/>
          </a:solidFill>
          <a:ln>
            <a:noFill/>
          </a:ln>
          <a:effectLst>
            <a:outerShdw dist="38100" dir="10800000" algn="r" rotWithShape="0">
              <a:srgbClr val="CEDC00"/>
            </a:outerShdw>
          </a:effectLst>
        </p:spPr>
        <p:txBody>
          <a:bodyPr spcFirstLastPara="1" wrap="square" lIns="0" tIns="45700" rIns="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39"/>
          <p:cNvSpPr txBox="1">
            <a:spLocks noGrp="1"/>
          </p:cNvSpPr>
          <p:nvPr>
            <p:ph type="title"/>
          </p:nvPr>
        </p:nvSpPr>
        <p:spPr>
          <a:xfrm>
            <a:off x="387350" y="365125"/>
            <a:ext cx="11417300" cy="9302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39"/>
          <p:cNvSpPr txBox="1">
            <a:spLocks noGrp="1"/>
          </p:cNvSpPr>
          <p:nvPr>
            <p:ph type="body" idx="1"/>
          </p:nvPr>
        </p:nvSpPr>
        <p:spPr>
          <a:xfrm rot="5400000">
            <a:off x="3737768" y="-1889918"/>
            <a:ext cx="4716463" cy="11417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55" name="Google Shape;15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56" name="Google Shape;156;p39"/>
          <p:cNvSpPr txBox="1">
            <a:spLocks noGrp="1"/>
          </p:cNvSpPr>
          <p:nvPr>
            <p:ph type="sldNum" idx="12"/>
          </p:nvPr>
        </p:nvSpPr>
        <p:spPr>
          <a:xfrm>
            <a:off x="11396662" y="6356350"/>
            <a:ext cx="407987" cy="365125"/>
          </a:xfrm>
          <a:prstGeom prst="rect">
            <a:avLst/>
          </a:prstGeom>
          <a:solidFill>
            <a:srgbClr val="0BD0D9"/>
          </a:solidFill>
          <a:ln>
            <a:noFill/>
          </a:ln>
          <a:effectLst>
            <a:outerShdw dist="38100" dir="10800000" algn="r" rotWithShape="0">
              <a:srgbClr val="CEDC00"/>
            </a:outerShdw>
          </a:effectLst>
        </p:spPr>
        <p:txBody>
          <a:bodyPr spcFirstLastPara="1" wrap="square" lIns="0" tIns="45700" rIns="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61" name="Google Shape;16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62" name="Google Shape;162;p40"/>
          <p:cNvSpPr txBox="1">
            <a:spLocks noGrp="1"/>
          </p:cNvSpPr>
          <p:nvPr>
            <p:ph type="sldNum" idx="12"/>
          </p:nvPr>
        </p:nvSpPr>
        <p:spPr>
          <a:xfrm>
            <a:off x="11396662" y="6356350"/>
            <a:ext cx="407987" cy="365125"/>
          </a:xfrm>
          <a:prstGeom prst="rect">
            <a:avLst/>
          </a:prstGeom>
          <a:solidFill>
            <a:srgbClr val="0BD0D9"/>
          </a:solidFill>
          <a:ln>
            <a:noFill/>
          </a:ln>
          <a:effectLst>
            <a:outerShdw dist="38100" dir="10800000" algn="r" rotWithShape="0">
              <a:srgbClr val="CEDC00"/>
            </a:outerShdw>
          </a:effectLst>
        </p:spPr>
        <p:txBody>
          <a:bodyPr spcFirstLastPara="1" wrap="square" lIns="0" tIns="45700" rIns="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 name="Google Shape;4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 name="Google Shape;5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 name="Google Shape;5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2" name="Google Shape;6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 name="Google Shape;6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8"/>
          <p:cNvSpPr>
            <a:spLocks noGrp="1"/>
          </p:cNvSpPr>
          <p:nvPr>
            <p:ph type="pic" idx="2"/>
          </p:nvPr>
        </p:nvSpPr>
        <p:spPr>
          <a:xfrm>
            <a:off x="5183188" y="987425"/>
            <a:ext cx="6172200" cy="4873625"/>
          </a:xfrm>
          <a:prstGeom prst="rect">
            <a:avLst/>
          </a:prstGeom>
          <a:noFill/>
          <a:ln>
            <a:noFill/>
          </a:ln>
        </p:spPr>
      </p:sp>
      <p:sp>
        <p:nvSpPr>
          <p:cNvPr id="74" name="Google Shape;7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5" name="Google Shape;15;p15"/>
          <p:cNvSpPr/>
          <p:nvPr/>
        </p:nvSpPr>
        <p:spPr>
          <a:xfrm>
            <a:off x="0" y="-579120"/>
            <a:ext cx="334963" cy="334963"/>
          </a:xfrm>
          <a:prstGeom prst="rect">
            <a:avLst/>
          </a:prstGeom>
          <a:solidFill>
            <a:srgbClr val="BA4D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 name="Google Shape;16;p15"/>
          <p:cNvSpPr/>
          <p:nvPr/>
        </p:nvSpPr>
        <p:spPr>
          <a:xfrm>
            <a:off x="331391" y="-579120"/>
            <a:ext cx="334963" cy="334963"/>
          </a:xfrm>
          <a:prstGeom prst="rect">
            <a:avLst/>
          </a:prstGeom>
          <a:solidFill>
            <a:srgbClr val="5925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 name="Google Shape;17;p15"/>
          <p:cNvSpPr/>
          <p:nvPr/>
        </p:nvSpPr>
        <p:spPr>
          <a:xfrm>
            <a:off x="662782" y="-579120"/>
            <a:ext cx="334963" cy="334963"/>
          </a:xfrm>
          <a:prstGeom prst="rect">
            <a:avLst/>
          </a:prstGeom>
          <a:solidFill>
            <a:srgbClr val="ECDF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 name="Google Shape;18;p15"/>
          <p:cNvSpPr/>
          <p:nvPr/>
        </p:nvSpPr>
        <p:spPr>
          <a:xfrm>
            <a:off x="994173" y="-579120"/>
            <a:ext cx="334963" cy="334963"/>
          </a:xfrm>
          <a:prstGeom prst="rect">
            <a:avLst/>
          </a:prstGeom>
          <a:solidFill>
            <a:srgbClr val="DA93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 name="Google Shape;19;p15"/>
          <p:cNvSpPr/>
          <p:nvPr/>
        </p:nvSpPr>
        <p:spPr>
          <a:xfrm>
            <a:off x="1325563" y="-579120"/>
            <a:ext cx="334963" cy="334963"/>
          </a:xfrm>
          <a:prstGeom prst="rect">
            <a:avLst/>
          </a:prstGeom>
          <a:solidFill>
            <a:srgbClr val="08040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87350" y="365125"/>
            <a:ext cx="11417300" cy="9302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1"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17"/>
          <p:cNvSpPr txBox="1">
            <a:spLocks noGrp="1"/>
          </p:cNvSpPr>
          <p:nvPr>
            <p:ph type="body" idx="1"/>
          </p:nvPr>
        </p:nvSpPr>
        <p:spPr>
          <a:xfrm>
            <a:off x="387350" y="1460500"/>
            <a:ext cx="11417300" cy="47164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7"/>
          <p:cNvSpPr txBox="1">
            <a:spLocks noGrp="1"/>
          </p:cNvSpPr>
          <p:nvPr>
            <p:ph type="sldNum" idx="12"/>
          </p:nvPr>
        </p:nvSpPr>
        <p:spPr>
          <a:xfrm>
            <a:off x="11396662" y="6356350"/>
            <a:ext cx="407987" cy="365125"/>
          </a:xfrm>
          <a:prstGeom prst="rect">
            <a:avLst/>
          </a:prstGeom>
          <a:solidFill>
            <a:srgbClr val="0BD0D9"/>
          </a:solidFill>
          <a:ln>
            <a:noFill/>
          </a:ln>
          <a:effectLst>
            <a:outerShdw dist="38100" dir="10800000" algn="r" rotWithShape="0">
              <a:srgbClr val="CEDC00"/>
            </a:outerShdw>
          </a:effectLst>
        </p:spPr>
        <p:txBody>
          <a:bodyPr spcFirstLastPara="1" wrap="square" lIns="0" tIns="45700" rIns="0" bIns="45700" anchor="ctr" anchorCtr="0">
            <a:noAutofit/>
          </a:bodyPr>
          <a:lstStyle>
            <a:lvl1pPr marL="0" marR="0" lvl="0" indent="0" algn="ctr" rtl="0">
              <a:spcBef>
                <a:spcPts val="0"/>
              </a:spcBef>
              <a:buNone/>
              <a:defRPr sz="1200">
                <a:solidFill>
                  <a:schemeClr val="lt1"/>
                </a:solidFill>
                <a:latin typeface="Georgia"/>
                <a:ea typeface="Georgia"/>
                <a:cs typeface="Georgia"/>
                <a:sym typeface="Georgia"/>
              </a:defRPr>
            </a:lvl1pPr>
            <a:lvl2pPr marL="0" marR="0" lvl="1" indent="0" algn="ctr" rtl="0">
              <a:spcBef>
                <a:spcPts val="0"/>
              </a:spcBef>
              <a:buNone/>
              <a:defRPr sz="1200">
                <a:solidFill>
                  <a:schemeClr val="lt1"/>
                </a:solidFill>
                <a:latin typeface="Georgia"/>
                <a:ea typeface="Georgia"/>
                <a:cs typeface="Georgia"/>
                <a:sym typeface="Georgia"/>
              </a:defRPr>
            </a:lvl2pPr>
            <a:lvl3pPr marL="0" marR="0" lvl="2" indent="0" algn="ctr" rtl="0">
              <a:spcBef>
                <a:spcPts val="0"/>
              </a:spcBef>
              <a:buNone/>
              <a:defRPr sz="1200">
                <a:solidFill>
                  <a:schemeClr val="lt1"/>
                </a:solidFill>
                <a:latin typeface="Georgia"/>
                <a:ea typeface="Georgia"/>
                <a:cs typeface="Georgia"/>
                <a:sym typeface="Georgia"/>
              </a:defRPr>
            </a:lvl3pPr>
            <a:lvl4pPr marL="0" marR="0" lvl="3" indent="0" algn="ctr" rtl="0">
              <a:spcBef>
                <a:spcPts val="0"/>
              </a:spcBef>
              <a:buNone/>
              <a:defRPr sz="1200">
                <a:solidFill>
                  <a:schemeClr val="lt1"/>
                </a:solidFill>
                <a:latin typeface="Georgia"/>
                <a:ea typeface="Georgia"/>
                <a:cs typeface="Georgia"/>
                <a:sym typeface="Georgia"/>
              </a:defRPr>
            </a:lvl4pPr>
            <a:lvl5pPr marL="0" marR="0" lvl="4" indent="0" algn="ctr" rtl="0">
              <a:spcBef>
                <a:spcPts val="0"/>
              </a:spcBef>
              <a:buNone/>
              <a:defRPr sz="1200">
                <a:solidFill>
                  <a:schemeClr val="lt1"/>
                </a:solidFill>
                <a:latin typeface="Georgia"/>
                <a:ea typeface="Georgia"/>
                <a:cs typeface="Georgia"/>
                <a:sym typeface="Georgia"/>
              </a:defRPr>
            </a:lvl5pPr>
            <a:lvl6pPr marL="0" marR="0" lvl="5" indent="0" algn="ctr" rtl="0">
              <a:spcBef>
                <a:spcPts val="0"/>
              </a:spcBef>
              <a:buNone/>
              <a:defRPr sz="1200">
                <a:solidFill>
                  <a:schemeClr val="lt1"/>
                </a:solidFill>
                <a:latin typeface="Georgia"/>
                <a:ea typeface="Georgia"/>
                <a:cs typeface="Georgia"/>
                <a:sym typeface="Georgia"/>
              </a:defRPr>
            </a:lvl6pPr>
            <a:lvl7pPr marL="0" marR="0" lvl="6" indent="0" algn="ctr" rtl="0">
              <a:spcBef>
                <a:spcPts val="0"/>
              </a:spcBef>
              <a:buNone/>
              <a:defRPr sz="1200">
                <a:solidFill>
                  <a:schemeClr val="lt1"/>
                </a:solidFill>
                <a:latin typeface="Georgia"/>
                <a:ea typeface="Georgia"/>
                <a:cs typeface="Georgia"/>
                <a:sym typeface="Georgia"/>
              </a:defRPr>
            </a:lvl7pPr>
            <a:lvl8pPr marL="0" marR="0" lvl="7" indent="0" algn="ctr" rtl="0">
              <a:spcBef>
                <a:spcPts val="0"/>
              </a:spcBef>
              <a:buNone/>
              <a:defRPr sz="1200">
                <a:solidFill>
                  <a:schemeClr val="lt1"/>
                </a:solidFill>
                <a:latin typeface="Georgia"/>
                <a:ea typeface="Georgia"/>
                <a:cs typeface="Georgia"/>
                <a:sym typeface="Georgia"/>
              </a:defRPr>
            </a:lvl8pPr>
            <a:lvl9pPr marL="0" marR="0" lvl="8" indent="0" algn="ctr" rtl="0">
              <a:spcBef>
                <a:spcPts val="0"/>
              </a:spcBef>
              <a:buNone/>
              <a:defRPr sz="1200">
                <a:solidFill>
                  <a:schemeClr val="lt1"/>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jpg"/><Relationship Id="rId10" Type="http://schemas.openxmlformats.org/officeDocument/2006/relationships/image" Target="../media/image4.jpg"/><Relationship Id="rId4" Type="http://schemas.openxmlformats.org/officeDocument/2006/relationships/image" Target="../media/image18.png"/><Relationship Id="rId9" Type="http://schemas.openxmlformats.org/officeDocument/2006/relationships/image" Target="../media/image6.jpg"/></Relationships>
</file>

<file path=ppt/slides/_rels/slide1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3.jpg"/><Relationship Id="rId7"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7.jpg"/><Relationship Id="rId7"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29.jpg"/><Relationship Id="rId10" Type="http://schemas.openxmlformats.org/officeDocument/2006/relationships/image" Target="../media/image32.jpg"/><Relationship Id="rId4" Type="http://schemas.openxmlformats.org/officeDocument/2006/relationships/image" Target="../media/image28.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mailto:info@mymsfamily.com" TargetMode="External"/><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6.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3" name="Picture 2" descr="A group of women smiling&#10;&#10;">
            <a:extLst>
              <a:ext uri="{FF2B5EF4-FFF2-40B4-BE49-F238E27FC236}">
                <a16:creationId xmlns:a16="http://schemas.microsoft.com/office/drawing/2014/main" xmlns="" id="{AD387BD9-C35B-7363-CAB4-A56FD2388632}"/>
              </a:ext>
            </a:extLst>
          </p:cNvPr>
          <p:cNvPicPr>
            <a:picLocks noChangeAspect="1"/>
          </p:cNvPicPr>
          <p:nvPr/>
        </p:nvPicPr>
        <p:blipFill>
          <a:blip r:embed="rId3"/>
          <a:stretch>
            <a:fillRect/>
          </a:stretch>
        </p:blipFill>
        <p:spPr>
          <a:xfrm>
            <a:off x="-1" y="-3748"/>
            <a:ext cx="6418501" cy="5293362"/>
          </a:xfrm>
          <a:prstGeom prst="rect">
            <a:avLst/>
          </a:prstGeom>
        </p:spPr>
      </p:pic>
      <p:sp>
        <p:nvSpPr>
          <p:cNvPr id="171" name="Google Shape;171;p1"/>
          <p:cNvSpPr txBox="1">
            <a:spLocks noGrp="1"/>
          </p:cNvSpPr>
          <p:nvPr>
            <p:ph type="ctrTitle"/>
          </p:nvPr>
        </p:nvSpPr>
        <p:spPr>
          <a:xfrm>
            <a:off x="380505" y="5414222"/>
            <a:ext cx="5657488" cy="144377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C3300"/>
              </a:buClr>
              <a:buSzPts val="5940"/>
              <a:buFont typeface="Arial Black"/>
              <a:buNone/>
            </a:pPr>
            <a:r>
              <a:rPr lang="en-US" sz="4800" dirty="0">
                <a:solidFill>
                  <a:srgbClr val="CC3300"/>
                </a:solidFill>
                <a:latin typeface="Arial Black"/>
                <a:ea typeface="Arial Black"/>
                <a:cs typeface="Arial Black"/>
                <a:sym typeface="Arial Black"/>
              </a:rPr>
              <a:t>MY MS FAMILY</a:t>
            </a:r>
            <a:endParaRPr sz="4800" dirty="0"/>
          </a:p>
        </p:txBody>
      </p:sp>
      <p:pic>
        <p:nvPicPr>
          <p:cNvPr id="172" name="Google Shape;172;p1" descr="My MS Family logo - six cartoon people holding hand in a circle"/>
          <p:cNvPicPr preferRelativeResize="0"/>
          <p:nvPr/>
        </p:nvPicPr>
        <p:blipFill rotWithShape="1">
          <a:blip r:embed="rId4">
            <a:alphaModFix/>
          </a:blip>
          <a:srcRect/>
          <a:stretch/>
        </p:blipFill>
        <p:spPr>
          <a:xfrm>
            <a:off x="6794704" y="169645"/>
            <a:ext cx="5021092" cy="4946577"/>
          </a:xfrm>
          <a:prstGeom prst="rect">
            <a:avLst/>
          </a:prstGeom>
          <a:noFill/>
          <a:ln>
            <a:noFill/>
          </a:ln>
        </p:spPr>
      </p:pic>
      <p:pic>
        <p:nvPicPr>
          <p:cNvPr id="173" name="Google Shape;173;p1" descr="MS logo - York Region Multiple Sclerosis Community"/>
          <p:cNvPicPr preferRelativeResize="0"/>
          <p:nvPr/>
        </p:nvPicPr>
        <p:blipFill rotWithShape="1">
          <a:blip r:embed="rId5">
            <a:alphaModFix/>
          </a:blip>
          <a:srcRect/>
          <a:stretch/>
        </p:blipFill>
        <p:spPr>
          <a:xfrm>
            <a:off x="6418500" y="5289614"/>
            <a:ext cx="5773500" cy="1729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1dc28e47c9c_0_56"/>
          <p:cNvSpPr/>
          <p:nvPr/>
        </p:nvSpPr>
        <p:spPr>
          <a:xfrm>
            <a:off x="0" y="44"/>
            <a:ext cx="12192000" cy="1221300"/>
          </a:xfrm>
          <a:prstGeom prst="round2SameRect">
            <a:avLst>
              <a:gd name="adj1" fmla="val 16667"/>
              <a:gd name="adj2" fmla="val 0"/>
            </a:avLst>
          </a:prstGeom>
          <a:solidFill>
            <a:srgbClr val="BA4D39"/>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3600"/>
              <a:buFont typeface="Arial"/>
              <a:buNone/>
            </a:pPr>
            <a:r>
              <a:rPr lang="en-US" sz="4000" b="1" dirty="0">
                <a:solidFill>
                  <a:schemeClr val="lt1"/>
                </a:solidFill>
              </a:rPr>
              <a:t>HOPE-KNOWLEDGE-RESEARCH-CURE (Cont’d)</a:t>
            </a:r>
            <a:endParaRPr sz="4000" dirty="0">
              <a:solidFill>
                <a:schemeClr val="lt1"/>
              </a:solidFill>
              <a:latin typeface="Calibri"/>
              <a:ea typeface="Calibri"/>
              <a:cs typeface="Calibri"/>
              <a:sym typeface="Calibri"/>
            </a:endParaRPr>
          </a:p>
        </p:txBody>
      </p:sp>
      <p:sp>
        <p:nvSpPr>
          <p:cNvPr id="280" name="Google Shape;280;g1dc28e47c9c_0_56"/>
          <p:cNvSpPr txBox="1">
            <a:spLocks noGrp="1"/>
          </p:cNvSpPr>
          <p:nvPr>
            <p:ph type="body" idx="1"/>
          </p:nvPr>
        </p:nvSpPr>
        <p:spPr>
          <a:xfrm>
            <a:off x="804013" y="1730228"/>
            <a:ext cx="3882191" cy="381150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Font typeface="Arial"/>
              <a:buNone/>
            </a:pPr>
            <a:r>
              <a:rPr lang="en-US" sz="2800" dirty="0">
                <a:latin typeface="Arial"/>
                <a:ea typeface="Arial"/>
                <a:cs typeface="Arial"/>
                <a:sym typeface="Arial"/>
              </a:rPr>
              <a:t>Knowing what to look for, where to find it, and how to work effectively with your doctor and other health care professionals is essential to your health, wellness and quality of life. </a:t>
            </a:r>
            <a:endParaRPr sz="2800" dirty="0">
              <a:latin typeface="Arial"/>
              <a:ea typeface="Arial"/>
              <a:cs typeface="Arial"/>
              <a:sym typeface="Arial"/>
            </a:endParaRPr>
          </a:p>
          <a:p>
            <a:pPr marL="0" lvl="0" indent="0" algn="l" rtl="0">
              <a:lnSpc>
                <a:spcPct val="80000"/>
              </a:lnSpc>
              <a:spcBef>
                <a:spcPts val="1000"/>
              </a:spcBef>
              <a:spcAft>
                <a:spcPts val="0"/>
              </a:spcAft>
              <a:buSzPts val="770"/>
              <a:buNone/>
            </a:pPr>
            <a:endParaRPr sz="2800" dirty="0"/>
          </a:p>
        </p:txBody>
      </p:sp>
      <p:pic>
        <p:nvPicPr>
          <p:cNvPr id="282" name="Google Shape;282;g1dc28e47c9c_0_56" descr="MS logo - York Region Multiple Sclerosis Community"/>
          <p:cNvPicPr preferRelativeResize="0"/>
          <p:nvPr/>
        </p:nvPicPr>
        <p:blipFill rotWithShape="1">
          <a:blip r:embed="rId3">
            <a:alphaModFix/>
          </a:blip>
          <a:srcRect/>
          <a:stretch/>
        </p:blipFill>
        <p:spPr>
          <a:xfrm>
            <a:off x="-6" y="6050612"/>
            <a:ext cx="2745115" cy="807387"/>
          </a:xfrm>
          <a:prstGeom prst="rect">
            <a:avLst/>
          </a:prstGeom>
          <a:noFill/>
          <a:ln>
            <a:noFill/>
          </a:ln>
        </p:spPr>
      </p:pic>
      <p:pic>
        <p:nvPicPr>
          <p:cNvPr id="3" name="Picture 2" descr="A person and a child sitting on a couch&#10;&#10;Description automatically generated with low confidence">
            <a:extLst>
              <a:ext uri="{FF2B5EF4-FFF2-40B4-BE49-F238E27FC236}">
                <a16:creationId xmlns:a16="http://schemas.microsoft.com/office/drawing/2014/main" xmlns="" id="{59C79CB3-BCF7-C113-6954-00E01994AD20}"/>
              </a:ext>
            </a:extLst>
          </p:cNvPr>
          <p:cNvPicPr>
            <a:picLocks noChangeAspect="1"/>
          </p:cNvPicPr>
          <p:nvPr/>
        </p:nvPicPr>
        <p:blipFill>
          <a:blip r:embed="rId4"/>
          <a:stretch>
            <a:fillRect/>
          </a:stretch>
        </p:blipFill>
        <p:spPr>
          <a:xfrm>
            <a:off x="5212425" y="1221344"/>
            <a:ext cx="6979575" cy="563661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1"/>
          <p:cNvSpPr txBox="1">
            <a:spLocks noGrp="1"/>
          </p:cNvSpPr>
          <p:nvPr>
            <p:ph type="ctrTitle"/>
          </p:nvPr>
        </p:nvSpPr>
        <p:spPr>
          <a:xfrm>
            <a:off x="1784026" y="1181738"/>
            <a:ext cx="9144000" cy="23877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602213"/>
              </a:buClr>
              <a:buSzPts val="4800"/>
              <a:buFont typeface="Arial"/>
              <a:buNone/>
            </a:pPr>
            <a:r>
              <a:rPr lang="en-US" sz="4800" b="1" dirty="0">
                <a:solidFill>
                  <a:srgbClr val="602213"/>
                </a:solidFill>
                <a:latin typeface="Arial"/>
                <a:ea typeface="Arial"/>
                <a:cs typeface="Arial"/>
                <a:sym typeface="Arial"/>
              </a:rPr>
              <a:t>Treatment Options</a:t>
            </a:r>
            <a:endParaRPr dirty="0"/>
          </a:p>
        </p:txBody>
      </p:sp>
      <p:sp>
        <p:nvSpPr>
          <p:cNvPr id="289" name="Google Shape;289;p11">
            <a:extLst>
              <a:ext uri="{C183D7F6-B498-43B3-948B-1728B52AA6E4}">
                <adec:decorative xmlns:adec="http://schemas.microsoft.com/office/drawing/2017/decorative" xmlns="" val="1"/>
              </a:ext>
            </a:extLst>
          </p:cNvPr>
          <p:cNvSpPr/>
          <p:nvPr/>
        </p:nvSpPr>
        <p:spPr>
          <a:xfrm>
            <a:off x="1630294" y="576263"/>
            <a:ext cx="9111000" cy="4996537"/>
          </a:xfrm>
          <a:prstGeom prst="roundRect">
            <a:avLst>
              <a:gd name="adj" fmla="val 13385"/>
            </a:avLst>
          </a:prstGeom>
          <a:solidFill>
            <a:srgbClr val="ECDFCF"/>
          </a:solidFill>
          <a:ln>
            <a:noFill/>
          </a:ln>
          <a:effectLst>
            <a:outerShdw blurRad="254000" sx="102000" sy="102000" algn="ctr" rotWithShape="0">
              <a:srgbClr val="000000">
                <a:alpha val="470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290" name="Google Shape;290;p11" descr="A close-up of hands holding each other&#10;&#10;"/>
          <p:cNvPicPr preferRelativeResize="0"/>
          <p:nvPr/>
        </p:nvPicPr>
        <p:blipFill rotWithShape="1">
          <a:blip r:embed="rId3">
            <a:alphaModFix/>
          </a:blip>
          <a:srcRect t="33429" b="33429"/>
          <a:stretch/>
        </p:blipFill>
        <p:spPr>
          <a:xfrm>
            <a:off x="1630401" y="1555550"/>
            <a:ext cx="9110893" cy="2368538"/>
          </a:xfrm>
          <a:custGeom>
            <a:avLst/>
            <a:gdLst/>
            <a:ahLst/>
            <a:cxnLst/>
            <a:rect l="l" t="t" r="r" b="b"/>
            <a:pathLst>
              <a:path w="3626226" h="2167938" extrusionOk="0">
                <a:moveTo>
                  <a:pt x="288080" y="0"/>
                </a:moveTo>
                <a:lnTo>
                  <a:pt x="3334504" y="0"/>
                </a:lnTo>
                <a:lnTo>
                  <a:pt x="3336766" y="228"/>
                </a:lnTo>
                <a:cubicBezTo>
                  <a:pt x="3501961" y="34032"/>
                  <a:pt x="3626226" y="180196"/>
                  <a:pt x="3626226" y="355383"/>
                </a:cubicBezTo>
                <a:lnTo>
                  <a:pt x="3626226" y="2167938"/>
                </a:lnTo>
                <a:lnTo>
                  <a:pt x="0" y="2167938"/>
                </a:lnTo>
                <a:lnTo>
                  <a:pt x="0" y="319246"/>
                </a:lnTo>
                <a:lnTo>
                  <a:pt x="3722" y="282323"/>
                </a:lnTo>
                <a:cubicBezTo>
                  <a:pt x="32697" y="140728"/>
                  <a:pt x="144222" y="29203"/>
                  <a:pt x="285817" y="228"/>
                </a:cubicBezTo>
                <a:close/>
              </a:path>
            </a:pathLst>
          </a:custGeom>
          <a:noFill/>
          <a:ln>
            <a:noFill/>
          </a:ln>
        </p:spPr>
      </p:pic>
      <p:sp>
        <p:nvSpPr>
          <p:cNvPr id="291" name="Google Shape;291;p11"/>
          <p:cNvSpPr txBox="1"/>
          <p:nvPr/>
        </p:nvSpPr>
        <p:spPr>
          <a:xfrm>
            <a:off x="1948401" y="4183500"/>
            <a:ext cx="8503200" cy="1209900"/>
          </a:xfrm>
          <a:prstGeom prst="rect">
            <a:avLst/>
          </a:prstGeom>
          <a:noFill/>
          <a:ln>
            <a:noFill/>
          </a:ln>
        </p:spPr>
        <p:txBody>
          <a:bodyPr spcFirstLastPara="1" wrap="square" lIns="0" tIns="45700" rIns="0" bIns="45700" anchor="t" anchorCtr="0">
            <a:noAutofit/>
          </a:bodyPr>
          <a:lstStyle/>
          <a:p>
            <a:pPr marL="0" lvl="0" indent="0" algn="ctr" rtl="0">
              <a:spcBef>
                <a:spcPts val="0"/>
              </a:spcBef>
              <a:spcAft>
                <a:spcPts val="0"/>
              </a:spcAft>
              <a:buClr>
                <a:schemeClr val="dk1"/>
              </a:buClr>
              <a:buFont typeface="Arial"/>
              <a:buNone/>
            </a:pPr>
            <a:r>
              <a:rPr lang="en-US" sz="3200" dirty="0">
                <a:solidFill>
                  <a:schemeClr val="dk1"/>
                </a:solidFill>
              </a:rPr>
              <a:t>We do our best to support the physical and emotional effects of </a:t>
            </a:r>
            <a:r>
              <a:rPr lang="en-US" sz="3200" dirty="0">
                <a:solidFill>
                  <a:srgbClr val="FF0000"/>
                </a:solidFill>
              </a:rPr>
              <a:t>MS!</a:t>
            </a:r>
            <a:endParaRPr sz="3200" b="0" i="0" u="none" strike="noStrike" cap="none" dirty="0">
              <a:solidFill>
                <a:srgbClr val="602213"/>
              </a:solidFill>
              <a:latin typeface="Arial"/>
              <a:ea typeface="Arial"/>
              <a:cs typeface="Arial"/>
              <a:sym typeface="Arial"/>
            </a:endParaRPr>
          </a:p>
        </p:txBody>
      </p:sp>
      <p:pic>
        <p:nvPicPr>
          <p:cNvPr id="293" name="Google Shape;293;p11" descr="My MS Family logo - six cartoon people holding hand in a circle"/>
          <p:cNvPicPr preferRelativeResize="0"/>
          <p:nvPr/>
        </p:nvPicPr>
        <p:blipFill rotWithShape="1">
          <a:blip r:embed="rId4">
            <a:alphaModFix/>
          </a:blip>
          <a:srcRect/>
          <a:stretch/>
        </p:blipFill>
        <p:spPr>
          <a:xfrm>
            <a:off x="10928026" y="5847000"/>
            <a:ext cx="1011000" cy="1011000"/>
          </a:xfrm>
          <a:prstGeom prst="rect">
            <a:avLst/>
          </a:prstGeom>
          <a:noFill/>
          <a:ln>
            <a:noFill/>
          </a:ln>
        </p:spPr>
      </p:pic>
      <p:pic>
        <p:nvPicPr>
          <p:cNvPr id="294" name="Google Shape;294;p11" descr="MS logo - York Region Multiple Sclerosis Community"/>
          <p:cNvPicPr preferRelativeResize="0"/>
          <p:nvPr/>
        </p:nvPicPr>
        <p:blipFill rotWithShape="1">
          <a:blip r:embed="rId5">
            <a:alphaModFix/>
          </a:blip>
          <a:srcRect/>
          <a:stretch/>
        </p:blipFill>
        <p:spPr>
          <a:xfrm>
            <a:off x="-6" y="6050612"/>
            <a:ext cx="2745115" cy="8073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g1dc28e47c9c_0_107" descr="A person standing in front of a table with people sitting at it&#10;"/>
          <p:cNvPicPr preferRelativeResize="0">
            <a:picLocks noGrp="1"/>
          </p:cNvPicPr>
          <p:nvPr>
            <p:ph type="pic" idx="2"/>
          </p:nvPr>
        </p:nvPicPr>
        <p:blipFill rotWithShape="1">
          <a:blip r:embed="rId3">
            <a:alphaModFix/>
          </a:blip>
          <a:srcRect t="-3320" b="3320"/>
          <a:stretch/>
        </p:blipFill>
        <p:spPr>
          <a:xfrm>
            <a:off x="6096000" y="914400"/>
            <a:ext cx="6096000" cy="5943601"/>
          </a:xfrm>
          <a:prstGeom prst="rect">
            <a:avLst/>
          </a:prstGeom>
        </p:spPr>
      </p:pic>
      <p:sp>
        <p:nvSpPr>
          <p:cNvPr id="301" name="Google Shape;301;g1dc28e47c9c_0_107"/>
          <p:cNvSpPr txBox="1">
            <a:spLocks noGrp="1"/>
          </p:cNvSpPr>
          <p:nvPr>
            <p:ph type="body" idx="1"/>
          </p:nvPr>
        </p:nvSpPr>
        <p:spPr>
          <a:xfrm>
            <a:off x="601650" y="1819800"/>
            <a:ext cx="4452950" cy="41328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0000"/>
              </a:buClr>
              <a:buSzPts val="4000"/>
              <a:buFont typeface="Arial"/>
              <a:buNone/>
            </a:pPr>
            <a:r>
              <a:rPr lang="en-US" sz="3500" dirty="0">
                <a:solidFill>
                  <a:srgbClr val="FF0000"/>
                </a:solidFill>
                <a:latin typeface="Arial"/>
                <a:ea typeface="Arial"/>
                <a:cs typeface="Arial"/>
                <a:sym typeface="Arial"/>
              </a:rPr>
              <a:t>MY MS FAMILY COMMUNITY </a:t>
            </a:r>
            <a:r>
              <a:rPr lang="en-US" sz="3500" dirty="0">
                <a:latin typeface="Arial"/>
                <a:ea typeface="Arial"/>
                <a:cs typeface="Arial"/>
                <a:sym typeface="Arial"/>
              </a:rPr>
              <a:t>hosts many types of fundraising events to generate much needed funds. </a:t>
            </a:r>
            <a:endParaRPr sz="3500" dirty="0"/>
          </a:p>
        </p:txBody>
      </p:sp>
      <p:pic>
        <p:nvPicPr>
          <p:cNvPr id="302" name="Google Shape;302;g1dc28e47c9c_0_107" descr="My MS Family logo - six cartoon people holding hand in a circle"/>
          <p:cNvPicPr preferRelativeResize="0"/>
          <p:nvPr/>
        </p:nvPicPr>
        <p:blipFill rotWithShape="1">
          <a:blip r:embed="rId4">
            <a:alphaModFix/>
          </a:blip>
          <a:srcRect/>
          <a:stretch/>
        </p:blipFill>
        <p:spPr>
          <a:xfrm>
            <a:off x="10928026" y="5847000"/>
            <a:ext cx="1011000" cy="1011000"/>
          </a:xfrm>
          <a:prstGeom prst="rect">
            <a:avLst/>
          </a:prstGeom>
          <a:noFill/>
          <a:ln>
            <a:noFill/>
          </a:ln>
        </p:spPr>
      </p:pic>
      <p:pic>
        <p:nvPicPr>
          <p:cNvPr id="303" name="Google Shape;303;g1dc28e47c9c_0_107" descr="MS logo - York Region Multiple Sclerosis Community"/>
          <p:cNvPicPr preferRelativeResize="0"/>
          <p:nvPr/>
        </p:nvPicPr>
        <p:blipFill rotWithShape="1">
          <a:blip r:embed="rId5">
            <a:alphaModFix/>
          </a:blip>
          <a:srcRect/>
          <a:stretch/>
        </p:blipFill>
        <p:spPr>
          <a:xfrm>
            <a:off x="-6" y="6050612"/>
            <a:ext cx="2745115" cy="807387"/>
          </a:xfrm>
          <a:prstGeom prst="rect">
            <a:avLst/>
          </a:prstGeom>
          <a:noFill/>
          <a:ln>
            <a:noFill/>
          </a:ln>
        </p:spPr>
      </p:pic>
      <p:sp>
        <p:nvSpPr>
          <p:cNvPr id="304" name="Google Shape;304;g1dc28e47c9c_0_107"/>
          <p:cNvSpPr/>
          <p:nvPr/>
        </p:nvSpPr>
        <p:spPr>
          <a:xfrm>
            <a:off x="0" y="44"/>
            <a:ext cx="12192000" cy="1221300"/>
          </a:xfrm>
          <a:prstGeom prst="round2SameRect">
            <a:avLst>
              <a:gd name="adj1" fmla="val 16667"/>
              <a:gd name="adj2" fmla="val 0"/>
            </a:avLst>
          </a:prstGeom>
          <a:solidFill>
            <a:srgbClr val="BA4D39"/>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3600"/>
              <a:buFont typeface="Arial"/>
              <a:buNone/>
            </a:pPr>
            <a:r>
              <a:rPr lang="en-US" sz="4000" b="1" dirty="0">
                <a:solidFill>
                  <a:schemeClr val="lt1"/>
                </a:solidFill>
              </a:rPr>
              <a:t>Fundraising Efforts to Generate Funds</a:t>
            </a:r>
            <a:endParaRPr sz="1600" dirty="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g20480f6a413_1_6" descr="A person sitting on a wheelchair"/>
          <p:cNvPicPr preferRelativeResize="0">
            <a:picLocks noGrp="1"/>
          </p:cNvPicPr>
          <p:nvPr>
            <p:ph type="pic" idx="2"/>
          </p:nvPr>
        </p:nvPicPr>
        <p:blipFill rotWithShape="1">
          <a:blip r:embed="rId3">
            <a:alphaModFix/>
          </a:blip>
          <a:srcRect l="8554" r="8554"/>
          <a:stretch/>
        </p:blipFill>
        <p:spPr>
          <a:xfrm>
            <a:off x="6096000" y="1221344"/>
            <a:ext cx="6096000" cy="5611256"/>
          </a:xfrm>
          <a:prstGeom prst="rect">
            <a:avLst/>
          </a:prstGeom>
        </p:spPr>
      </p:pic>
      <p:sp>
        <p:nvSpPr>
          <p:cNvPr id="311" name="Google Shape;311;g20480f6a413_1_6"/>
          <p:cNvSpPr txBox="1">
            <a:spLocks noGrp="1"/>
          </p:cNvSpPr>
          <p:nvPr>
            <p:ph type="body" idx="1"/>
          </p:nvPr>
        </p:nvSpPr>
        <p:spPr>
          <a:xfrm>
            <a:off x="771175" y="1953500"/>
            <a:ext cx="4553650" cy="3723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Font typeface="Arial"/>
              <a:buNone/>
            </a:pPr>
            <a:r>
              <a:rPr lang="en-US" sz="3200" dirty="0">
                <a:latin typeface="Arial"/>
                <a:ea typeface="Arial"/>
                <a:cs typeface="Arial"/>
                <a:sym typeface="Arial"/>
              </a:rPr>
              <a:t>These funds subsidize the purchase of accessibility equipment hospital beds, walkers, wheelchairs support bars, railings and stair lifts.</a:t>
            </a:r>
            <a:endParaRPr sz="3200" dirty="0">
              <a:solidFill>
                <a:srgbClr val="FF0000"/>
              </a:solidFill>
              <a:latin typeface="Arial"/>
              <a:ea typeface="Arial"/>
              <a:cs typeface="Arial"/>
              <a:sym typeface="Arial"/>
            </a:endParaRPr>
          </a:p>
        </p:txBody>
      </p:sp>
      <p:pic>
        <p:nvPicPr>
          <p:cNvPr id="312" name="Google Shape;312;g20480f6a413_1_6" descr="My MS Family logo - six cartoon people holding hand in a circle"/>
          <p:cNvPicPr preferRelativeResize="0"/>
          <p:nvPr/>
        </p:nvPicPr>
        <p:blipFill rotWithShape="1">
          <a:blip r:embed="rId4">
            <a:alphaModFix/>
          </a:blip>
          <a:srcRect/>
          <a:stretch/>
        </p:blipFill>
        <p:spPr>
          <a:xfrm>
            <a:off x="10928026" y="5847000"/>
            <a:ext cx="1011000" cy="1011000"/>
          </a:xfrm>
          <a:prstGeom prst="rect">
            <a:avLst/>
          </a:prstGeom>
          <a:noFill/>
          <a:ln>
            <a:noFill/>
          </a:ln>
        </p:spPr>
      </p:pic>
      <p:pic>
        <p:nvPicPr>
          <p:cNvPr id="313" name="Google Shape;313;g20480f6a413_1_6" descr="MS logo - York Region Multiple Sclerosis Community"/>
          <p:cNvPicPr preferRelativeResize="0"/>
          <p:nvPr/>
        </p:nvPicPr>
        <p:blipFill rotWithShape="1">
          <a:blip r:embed="rId5">
            <a:alphaModFix/>
          </a:blip>
          <a:srcRect/>
          <a:stretch/>
        </p:blipFill>
        <p:spPr>
          <a:xfrm>
            <a:off x="-6" y="6050612"/>
            <a:ext cx="2745115" cy="807387"/>
          </a:xfrm>
          <a:prstGeom prst="rect">
            <a:avLst/>
          </a:prstGeom>
          <a:noFill/>
          <a:ln>
            <a:noFill/>
          </a:ln>
        </p:spPr>
      </p:pic>
      <p:sp>
        <p:nvSpPr>
          <p:cNvPr id="314" name="Google Shape;314;g20480f6a413_1_6"/>
          <p:cNvSpPr/>
          <p:nvPr/>
        </p:nvSpPr>
        <p:spPr>
          <a:xfrm>
            <a:off x="0" y="44"/>
            <a:ext cx="12192000" cy="1221300"/>
          </a:xfrm>
          <a:prstGeom prst="round2SameRect">
            <a:avLst>
              <a:gd name="adj1" fmla="val 16667"/>
              <a:gd name="adj2" fmla="val 0"/>
            </a:avLst>
          </a:prstGeom>
          <a:solidFill>
            <a:srgbClr val="BA4D39"/>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3600"/>
              <a:buFont typeface="Arial"/>
              <a:buNone/>
            </a:pPr>
            <a:r>
              <a:rPr lang="en-US" sz="4000" b="1" dirty="0">
                <a:solidFill>
                  <a:schemeClr val="lt1"/>
                </a:solidFill>
              </a:rPr>
              <a:t>We will use the funds to support MS Patients</a:t>
            </a:r>
            <a:endParaRPr sz="1600" dirty="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g2042090b9dc_0_2" descr="A clipart showing a man and a woman with money"/>
          <p:cNvPicPr preferRelativeResize="0">
            <a:picLocks noGrp="1"/>
          </p:cNvPicPr>
          <p:nvPr>
            <p:ph type="pic" idx="2"/>
          </p:nvPr>
        </p:nvPicPr>
        <p:blipFill rotWithShape="1">
          <a:blip r:embed="rId3">
            <a:alphaModFix/>
          </a:blip>
          <a:srcRect t="9730" b="9722"/>
          <a:stretch/>
        </p:blipFill>
        <p:spPr>
          <a:xfrm>
            <a:off x="5802775" y="965200"/>
            <a:ext cx="6389225" cy="5892756"/>
          </a:xfrm>
          <a:prstGeom prst="rect">
            <a:avLst/>
          </a:prstGeom>
        </p:spPr>
      </p:pic>
      <p:sp>
        <p:nvSpPr>
          <p:cNvPr id="321" name="Google Shape;321;g2042090b9dc_0_2"/>
          <p:cNvSpPr txBox="1">
            <a:spLocks noGrp="1"/>
          </p:cNvSpPr>
          <p:nvPr>
            <p:ph type="body" idx="1"/>
          </p:nvPr>
        </p:nvSpPr>
        <p:spPr>
          <a:xfrm>
            <a:off x="836375" y="1631500"/>
            <a:ext cx="4892700" cy="39311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0000"/>
              </a:buClr>
              <a:buSzPts val="4000"/>
              <a:buFont typeface="Arial"/>
              <a:buNone/>
            </a:pPr>
            <a:r>
              <a:rPr lang="en-US" sz="3200" dirty="0">
                <a:solidFill>
                  <a:srgbClr val="CC3300"/>
                </a:solidFill>
                <a:latin typeface="Arial"/>
                <a:ea typeface="Arial"/>
                <a:cs typeface="Arial"/>
                <a:sym typeface="Arial"/>
              </a:rPr>
              <a:t>MY MS FAMILY</a:t>
            </a:r>
            <a:r>
              <a:rPr lang="en-US" sz="3200" dirty="0">
                <a:solidFill>
                  <a:srgbClr val="FF0000"/>
                </a:solidFill>
                <a:latin typeface="Arial"/>
                <a:ea typeface="Arial"/>
                <a:cs typeface="Arial"/>
                <a:sym typeface="Arial"/>
              </a:rPr>
              <a:t> </a:t>
            </a:r>
            <a:r>
              <a:rPr lang="en-US" sz="3200" dirty="0">
                <a:latin typeface="Arial"/>
                <a:ea typeface="Arial"/>
                <a:cs typeface="Arial"/>
                <a:sym typeface="Arial"/>
              </a:rPr>
              <a:t>will also reach out to several government agencies to ease the financial burdens that are faced by many  people living with </a:t>
            </a:r>
            <a:r>
              <a:rPr lang="en-US" sz="3200" dirty="0">
                <a:solidFill>
                  <a:srgbClr val="FF0000"/>
                </a:solidFill>
                <a:latin typeface="Arial"/>
                <a:ea typeface="Arial"/>
                <a:cs typeface="Arial"/>
                <a:sym typeface="Arial"/>
              </a:rPr>
              <a:t>MS</a:t>
            </a:r>
            <a:r>
              <a:rPr lang="en-US" sz="3200" dirty="0">
                <a:latin typeface="Arial"/>
                <a:ea typeface="Arial"/>
                <a:cs typeface="Arial"/>
                <a:sym typeface="Arial"/>
              </a:rPr>
              <a:t>.</a:t>
            </a:r>
            <a:endParaRPr sz="3200" dirty="0"/>
          </a:p>
        </p:txBody>
      </p:sp>
      <p:pic>
        <p:nvPicPr>
          <p:cNvPr id="322" name="Google Shape;322;g2042090b9dc_0_2" descr="My MS Family logo - six cartoon people holding hand in a circle"/>
          <p:cNvPicPr preferRelativeResize="0"/>
          <p:nvPr/>
        </p:nvPicPr>
        <p:blipFill rotWithShape="1">
          <a:blip r:embed="rId4">
            <a:alphaModFix/>
          </a:blip>
          <a:srcRect/>
          <a:stretch/>
        </p:blipFill>
        <p:spPr>
          <a:xfrm>
            <a:off x="10928026" y="5847000"/>
            <a:ext cx="1011000" cy="1011000"/>
          </a:xfrm>
          <a:prstGeom prst="rect">
            <a:avLst/>
          </a:prstGeom>
          <a:noFill/>
          <a:ln>
            <a:noFill/>
          </a:ln>
        </p:spPr>
      </p:pic>
      <p:pic>
        <p:nvPicPr>
          <p:cNvPr id="323" name="Google Shape;323;g2042090b9dc_0_2" descr="MS logo - York Region Multiple Sclerosis Community"/>
          <p:cNvPicPr preferRelativeResize="0"/>
          <p:nvPr/>
        </p:nvPicPr>
        <p:blipFill rotWithShape="1">
          <a:blip r:embed="rId5">
            <a:alphaModFix/>
          </a:blip>
          <a:srcRect/>
          <a:stretch/>
        </p:blipFill>
        <p:spPr>
          <a:xfrm>
            <a:off x="-6" y="6050612"/>
            <a:ext cx="2745115" cy="807387"/>
          </a:xfrm>
          <a:prstGeom prst="rect">
            <a:avLst/>
          </a:prstGeom>
          <a:noFill/>
          <a:ln>
            <a:noFill/>
          </a:ln>
        </p:spPr>
      </p:pic>
      <p:sp>
        <p:nvSpPr>
          <p:cNvPr id="324" name="Google Shape;324;g2042090b9dc_0_2"/>
          <p:cNvSpPr/>
          <p:nvPr/>
        </p:nvSpPr>
        <p:spPr>
          <a:xfrm>
            <a:off x="0" y="44"/>
            <a:ext cx="12192000" cy="1221300"/>
          </a:xfrm>
          <a:prstGeom prst="round2SameRect">
            <a:avLst>
              <a:gd name="adj1" fmla="val 16667"/>
              <a:gd name="adj2" fmla="val 0"/>
            </a:avLst>
          </a:prstGeom>
          <a:solidFill>
            <a:srgbClr val="BA4D39"/>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3600"/>
              <a:buFont typeface="Arial"/>
              <a:buNone/>
            </a:pPr>
            <a:r>
              <a:rPr lang="en-US" sz="4000" b="1" dirty="0">
                <a:solidFill>
                  <a:schemeClr val="lt1"/>
                </a:solidFill>
              </a:rPr>
              <a:t>Support from Government Agencies</a:t>
            </a:r>
            <a:endParaRPr sz="1600" dirty="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042090b9dc_0_12"/>
          <p:cNvSpPr/>
          <p:nvPr/>
        </p:nvSpPr>
        <p:spPr>
          <a:xfrm>
            <a:off x="0" y="44"/>
            <a:ext cx="12192000" cy="1221300"/>
          </a:xfrm>
          <a:prstGeom prst="round2SameRect">
            <a:avLst>
              <a:gd name="adj1" fmla="val 16667"/>
              <a:gd name="adj2" fmla="val 0"/>
            </a:avLst>
          </a:prstGeom>
          <a:solidFill>
            <a:srgbClr val="CC3300"/>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Arial"/>
              <a:buNone/>
            </a:pPr>
            <a:r>
              <a:rPr lang="en-US" sz="4000" dirty="0">
                <a:solidFill>
                  <a:schemeClr val="lt1"/>
                </a:solidFill>
                <a:latin typeface="Calibri"/>
                <a:ea typeface="Calibri"/>
                <a:cs typeface="Calibri"/>
                <a:sym typeface="Calibri"/>
              </a:rPr>
              <a:t> </a:t>
            </a:r>
            <a:r>
              <a:rPr lang="en-US" sz="5200" b="1" dirty="0">
                <a:solidFill>
                  <a:schemeClr val="lt1"/>
                </a:solidFill>
              </a:rPr>
              <a:t>Help us fight to end MS!</a:t>
            </a:r>
            <a:r>
              <a:rPr lang="en-US" sz="5200" dirty="0">
                <a:solidFill>
                  <a:schemeClr val="lt1"/>
                </a:solidFill>
              </a:rPr>
              <a:t> </a:t>
            </a:r>
            <a:r>
              <a:rPr lang="en-US" sz="3200" dirty="0">
                <a:solidFill>
                  <a:schemeClr val="lt1"/>
                </a:solidFill>
                <a:latin typeface="Calibri"/>
                <a:ea typeface="Calibri"/>
                <a:cs typeface="Calibri"/>
                <a:sym typeface="Calibri"/>
              </a:rPr>
              <a:t> </a:t>
            </a:r>
            <a:endParaRPr sz="1800" dirty="0">
              <a:solidFill>
                <a:schemeClr val="lt1"/>
              </a:solidFill>
              <a:latin typeface="Calibri"/>
              <a:ea typeface="Calibri"/>
              <a:cs typeface="Calibri"/>
              <a:sym typeface="Calibri"/>
            </a:endParaRPr>
          </a:p>
        </p:txBody>
      </p:sp>
      <p:sp>
        <p:nvSpPr>
          <p:cNvPr id="331" name="Google Shape;331;g2042090b9dc_0_12"/>
          <p:cNvSpPr txBox="1">
            <a:spLocks noGrp="1"/>
          </p:cNvSpPr>
          <p:nvPr>
            <p:ph type="body" idx="1"/>
          </p:nvPr>
        </p:nvSpPr>
        <p:spPr>
          <a:xfrm>
            <a:off x="787400" y="1766250"/>
            <a:ext cx="4424951" cy="3811500"/>
          </a:xfrm>
          <a:prstGeom prst="rect">
            <a:avLst/>
          </a:prstGeom>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100"/>
              <a:buFont typeface="Arial"/>
              <a:buNone/>
            </a:pPr>
            <a:r>
              <a:rPr lang="en-US" sz="3200" dirty="0">
                <a:latin typeface="Arial"/>
                <a:ea typeface="Arial"/>
                <a:cs typeface="Arial"/>
                <a:sym typeface="Arial"/>
              </a:rPr>
              <a:t>As a volunteer organization, we need you in our community to contribute your time and effort to assist us in fundraising and providing services.</a:t>
            </a:r>
            <a:endParaRPr sz="3200" dirty="0"/>
          </a:p>
        </p:txBody>
      </p:sp>
      <p:pic>
        <p:nvPicPr>
          <p:cNvPr id="332" name="Google Shape;332;g2042090b9dc_0_12" descr="A group of people in white shirts putting their hands together"/>
          <p:cNvPicPr preferRelativeResize="0">
            <a:picLocks noGrp="1"/>
          </p:cNvPicPr>
          <p:nvPr>
            <p:ph type="pic" idx="2"/>
          </p:nvPr>
        </p:nvPicPr>
        <p:blipFill rotWithShape="1">
          <a:blip r:embed="rId3">
            <a:alphaModFix/>
          </a:blip>
          <a:srcRect l="7763" r="7763"/>
          <a:stretch/>
        </p:blipFill>
        <p:spPr>
          <a:xfrm>
            <a:off x="6019800" y="1220287"/>
            <a:ext cx="6172200" cy="5637713"/>
          </a:xfrm>
          <a:prstGeom prst="rect">
            <a:avLst/>
          </a:prstGeom>
        </p:spPr>
      </p:pic>
      <p:pic>
        <p:nvPicPr>
          <p:cNvPr id="333" name="Google Shape;333;g2042090b9dc_0_12" descr="My MS Family logo - six cartoon people holding hand in a circle"/>
          <p:cNvPicPr preferRelativeResize="0"/>
          <p:nvPr/>
        </p:nvPicPr>
        <p:blipFill rotWithShape="1">
          <a:blip r:embed="rId4">
            <a:alphaModFix/>
          </a:blip>
          <a:srcRect/>
          <a:stretch/>
        </p:blipFill>
        <p:spPr>
          <a:xfrm>
            <a:off x="10928026" y="5847000"/>
            <a:ext cx="1011000" cy="1011000"/>
          </a:xfrm>
          <a:prstGeom prst="rect">
            <a:avLst/>
          </a:prstGeom>
          <a:noFill/>
          <a:ln>
            <a:noFill/>
          </a:ln>
        </p:spPr>
      </p:pic>
      <p:pic>
        <p:nvPicPr>
          <p:cNvPr id="334" name="Google Shape;334;g2042090b9dc_0_12" descr="MS logo - York Region Multiple Sclerosis Community"/>
          <p:cNvPicPr preferRelativeResize="0"/>
          <p:nvPr/>
        </p:nvPicPr>
        <p:blipFill rotWithShape="1">
          <a:blip r:embed="rId5">
            <a:alphaModFix/>
          </a:blip>
          <a:srcRect/>
          <a:stretch/>
        </p:blipFill>
        <p:spPr>
          <a:xfrm>
            <a:off x="-6" y="6050612"/>
            <a:ext cx="2745115" cy="8073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g2042090b9dc_0_202" descr="MS  - York Region Multiple Sclerosis Community flag"/>
          <p:cNvPicPr preferRelativeResize="0"/>
          <p:nvPr/>
        </p:nvPicPr>
        <p:blipFill rotWithShape="1">
          <a:blip r:embed="rId3">
            <a:alphaModFix/>
          </a:blip>
          <a:srcRect/>
          <a:stretch/>
        </p:blipFill>
        <p:spPr>
          <a:xfrm>
            <a:off x="0" y="0"/>
            <a:ext cx="2745109" cy="6050612"/>
          </a:xfrm>
          <a:prstGeom prst="rect">
            <a:avLst/>
          </a:prstGeom>
          <a:noFill/>
          <a:ln>
            <a:noFill/>
          </a:ln>
        </p:spPr>
      </p:pic>
      <p:pic>
        <p:nvPicPr>
          <p:cNvPr id="340" name="Google Shape;340;g2042090b9dc_0_202" descr="Power of voice written on a logo"/>
          <p:cNvPicPr preferRelativeResize="0"/>
          <p:nvPr/>
        </p:nvPicPr>
        <p:blipFill rotWithShape="1">
          <a:blip r:embed="rId4">
            <a:alphaModFix/>
          </a:blip>
          <a:srcRect/>
          <a:stretch/>
        </p:blipFill>
        <p:spPr>
          <a:xfrm>
            <a:off x="6522448" y="4706172"/>
            <a:ext cx="2987491" cy="2255461"/>
          </a:xfrm>
          <a:prstGeom prst="rect">
            <a:avLst/>
          </a:prstGeom>
          <a:noFill/>
          <a:ln>
            <a:noFill/>
          </a:ln>
        </p:spPr>
      </p:pic>
      <p:pic>
        <p:nvPicPr>
          <p:cNvPr id="341" name="Google Shape;341;g2042090b9dc_0_202">
            <a:extLst>
              <a:ext uri="{C183D7F6-B498-43B3-948B-1728B52AA6E4}">
                <adec:decorative xmlns:adec="http://schemas.microsoft.com/office/drawing/2017/decorative" xmlns="" val="1"/>
              </a:ext>
            </a:extLst>
          </p:cNvPr>
          <p:cNvPicPr preferRelativeResize="0"/>
          <p:nvPr/>
        </p:nvPicPr>
        <p:blipFill rotWithShape="1">
          <a:blip r:embed="rId5">
            <a:alphaModFix/>
          </a:blip>
          <a:srcRect l="-7135" b="-7135"/>
          <a:stretch/>
        </p:blipFill>
        <p:spPr>
          <a:xfrm>
            <a:off x="2471926" y="3405322"/>
            <a:ext cx="3777339" cy="3706677"/>
          </a:xfrm>
          <a:prstGeom prst="rect">
            <a:avLst/>
          </a:prstGeom>
          <a:noFill/>
          <a:ln>
            <a:noFill/>
          </a:ln>
        </p:spPr>
      </p:pic>
      <p:pic>
        <p:nvPicPr>
          <p:cNvPr id="342" name="Google Shape;342;g2042090b9dc_0_202" descr="An image showing different hands and volunteer written at the top "/>
          <p:cNvPicPr preferRelativeResize="0"/>
          <p:nvPr/>
        </p:nvPicPr>
        <p:blipFill rotWithShape="1">
          <a:blip r:embed="rId6">
            <a:alphaModFix/>
          </a:blip>
          <a:srcRect/>
          <a:stretch/>
        </p:blipFill>
        <p:spPr>
          <a:xfrm>
            <a:off x="6384390" y="0"/>
            <a:ext cx="5710074" cy="2353086"/>
          </a:xfrm>
          <a:prstGeom prst="rect">
            <a:avLst/>
          </a:prstGeom>
          <a:noFill/>
          <a:ln>
            <a:noFill/>
          </a:ln>
        </p:spPr>
      </p:pic>
      <p:pic>
        <p:nvPicPr>
          <p:cNvPr id="343" name="Google Shape;343;g2042090b9dc_0_202" descr="Vision written on an image"/>
          <p:cNvPicPr preferRelativeResize="0"/>
          <p:nvPr/>
        </p:nvPicPr>
        <p:blipFill rotWithShape="1">
          <a:blip r:embed="rId7">
            <a:alphaModFix/>
          </a:blip>
          <a:srcRect/>
          <a:stretch/>
        </p:blipFill>
        <p:spPr>
          <a:xfrm>
            <a:off x="2745109" y="0"/>
            <a:ext cx="3528393" cy="3429000"/>
          </a:xfrm>
          <a:prstGeom prst="rect">
            <a:avLst/>
          </a:prstGeom>
          <a:noFill/>
          <a:ln>
            <a:noFill/>
          </a:ln>
        </p:spPr>
      </p:pic>
      <p:pic>
        <p:nvPicPr>
          <p:cNvPr id="344" name="Google Shape;344;g2042090b9dc_0_202" descr="An image showing watering can wetting a plant with success written on it"/>
          <p:cNvPicPr preferRelativeResize="0"/>
          <p:nvPr/>
        </p:nvPicPr>
        <p:blipFill rotWithShape="1">
          <a:blip r:embed="rId8">
            <a:alphaModFix/>
          </a:blip>
          <a:srcRect/>
          <a:stretch/>
        </p:blipFill>
        <p:spPr>
          <a:xfrm>
            <a:off x="6268611" y="2353086"/>
            <a:ext cx="5923389" cy="2353086"/>
          </a:xfrm>
          <a:prstGeom prst="rect">
            <a:avLst/>
          </a:prstGeom>
          <a:noFill/>
          <a:ln>
            <a:noFill/>
          </a:ln>
        </p:spPr>
      </p:pic>
      <p:pic>
        <p:nvPicPr>
          <p:cNvPr id="345" name="Google Shape;345;g2042090b9dc_0_202" descr="My MS Family logo - six cartoon people holding hand in a circle"/>
          <p:cNvPicPr preferRelativeResize="0"/>
          <p:nvPr/>
        </p:nvPicPr>
        <p:blipFill rotWithShape="1">
          <a:blip r:embed="rId9">
            <a:alphaModFix/>
          </a:blip>
          <a:srcRect/>
          <a:stretch/>
        </p:blipFill>
        <p:spPr>
          <a:xfrm>
            <a:off x="9783122" y="4706172"/>
            <a:ext cx="2165396" cy="2151828"/>
          </a:xfrm>
          <a:prstGeom prst="rect">
            <a:avLst/>
          </a:prstGeom>
          <a:noFill/>
          <a:ln>
            <a:noFill/>
          </a:ln>
        </p:spPr>
      </p:pic>
      <p:pic>
        <p:nvPicPr>
          <p:cNvPr id="346" name="Google Shape;346;g2042090b9dc_0_202" descr="MS logo - York Region Multiple Sclerosis Community"/>
          <p:cNvPicPr preferRelativeResize="0"/>
          <p:nvPr/>
        </p:nvPicPr>
        <p:blipFill rotWithShape="1">
          <a:blip r:embed="rId10">
            <a:alphaModFix/>
          </a:blip>
          <a:srcRect/>
          <a:stretch/>
        </p:blipFill>
        <p:spPr>
          <a:xfrm>
            <a:off x="-6" y="6050612"/>
            <a:ext cx="2745115" cy="8073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g2042090b9dc_0_118" descr="MS  - York Region Multiple Sclerosis Community flag"/>
          <p:cNvPicPr preferRelativeResize="0"/>
          <p:nvPr/>
        </p:nvPicPr>
        <p:blipFill rotWithShape="1">
          <a:blip r:embed="rId3">
            <a:alphaModFix/>
          </a:blip>
          <a:srcRect/>
          <a:stretch/>
        </p:blipFill>
        <p:spPr>
          <a:xfrm rot="5400000">
            <a:off x="1631633" y="1113474"/>
            <a:ext cx="6858001" cy="4631051"/>
          </a:xfrm>
          <a:prstGeom prst="rect">
            <a:avLst/>
          </a:prstGeom>
          <a:noFill/>
          <a:ln>
            <a:noFill/>
          </a:ln>
        </p:spPr>
      </p:pic>
      <p:pic>
        <p:nvPicPr>
          <p:cNvPr id="352" name="Google Shape;352;g2042090b9dc_0_118" descr="MS- York Region Multiple Sclerosis Community flag"/>
          <p:cNvPicPr preferRelativeResize="0"/>
          <p:nvPr/>
        </p:nvPicPr>
        <p:blipFill rotWithShape="1">
          <a:blip r:embed="rId4">
            <a:alphaModFix/>
          </a:blip>
          <a:srcRect/>
          <a:stretch/>
        </p:blipFill>
        <p:spPr>
          <a:xfrm rot="5400000">
            <a:off x="-1652751" y="1652751"/>
            <a:ext cx="6050612" cy="2745109"/>
          </a:xfrm>
          <a:prstGeom prst="rect">
            <a:avLst/>
          </a:prstGeom>
          <a:noFill/>
          <a:ln>
            <a:noFill/>
          </a:ln>
        </p:spPr>
      </p:pic>
      <p:pic>
        <p:nvPicPr>
          <p:cNvPr id="353" name="Google Shape;353;g2042090b9dc_0_118" descr="cookies"/>
          <p:cNvPicPr preferRelativeResize="0"/>
          <p:nvPr/>
        </p:nvPicPr>
        <p:blipFill rotWithShape="1">
          <a:blip r:embed="rId5">
            <a:alphaModFix/>
          </a:blip>
          <a:srcRect/>
          <a:stretch/>
        </p:blipFill>
        <p:spPr>
          <a:xfrm>
            <a:off x="7376158" y="4450080"/>
            <a:ext cx="3551868" cy="2407919"/>
          </a:xfrm>
          <a:prstGeom prst="rect">
            <a:avLst/>
          </a:prstGeom>
          <a:noFill/>
          <a:ln>
            <a:noFill/>
          </a:ln>
        </p:spPr>
      </p:pic>
      <p:pic>
        <p:nvPicPr>
          <p:cNvPr id="354" name="Google Shape;354;g2042090b9dc_0_118" descr="People sending in a restaurant"/>
          <p:cNvPicPr preferRelativeResize="0"/>
          <p:nvPr/>
        </p:nvPicPr>
        <p:blipFill rotWithShape="1">
          <a:blip r:embed="rId6">
            <a:alphaModFix/>
          </a:blip>
          <a:srcRect/>
          <a:stretch/>
        </p:blipFill>
        <p:spPr>
          <a:xfrm>
            <a:off x="7376159" y="0"/>
            <a:ext cx="4815841" cy="4450080"/>
          </a:xfrm>
          <a:prstGeom prst="rect">
            <a:avLst/>
          </a:prstGeom>
          <a:noFill/>
          <a:ln>
            <a:noFill/>
          </a:ln>
        </p:spPr>
      </p:pic>
      <p:pic>
        <p:nvPicPr>
          <p:cNvPr id="355" name="Google Shape;355;g2042090b9dc_0_118" descr="My MS Family logo - six cartoon people holding hand in a circle"/>
          <p:cNvPicPr preferRelativeResize="0"/>
          <p:nvPr/>
        </p:nvPicPr>
        <p:blipFill rotWithShape="1">
          <a:blip r:embed="rId7">
            <a:alphaModFix/>
          </a:blip>
          <a:srcRect/>
          <a:stretch/>
        </p:blipFill>
        <p:spPr>
          <a:xfrm>
            <a:off x="10928026" y="5847000"/>
            <a:ext cx="1011000" cy="1011000"/>
          </a:xfrm>
          <a:prstGeom prst="rect">
            <a:avLst/>
          </a:prstGeom>
          <a:noFill/>
          <a:ln>
            <a:noFill/>
          </a:ln>
        </p:spPr>
      </p:pic>
      <p:pic>
        <p:nvPicPr>
          <p:cNvPr id="356" name="Google Shape;356;g2042090b9dc_0_118" descr="MS logo - York Region Multiple Sclerosis Community"/>
          <p:cNvPicPr preferRelativeResize="0"/>
          <p:nvPr/>
        </p:nvPicPr>
        <p:blipFill rotWithShape="1">
          <a:blip r:embed="rId8">
            <a:alphaModFix/>
          </a:blip>
          <a:srcRect/>
          <a:stretch/>
        </p:blipFill>
        <p:spPr>
          <a:xfrm>
            <a:off x="-6" y="6050612"/>
            <a:ext cx="2745115" cy="8073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2" name="Google Shape;362;g2042090b9dc_0_34" descr="Picture taken in a restaurant with an image that says &quot;show your support and your appetite&quot;"/>
          <p:cNvPicPr preferRelativeResize="0"/>
          <p:nvPr/>
        </p:nvPicPr>
        <p:blipFill rotWithShape="1">
          <a:blip r:embed="rId3">
            <a:alphaModFix/>
          </a:blip>
          <a:srcRect/>
          <a:stretch/>
        </p:blipFill>
        <p:spPr>
          <a:xfrm>
            <a:off x="0" y="0"/>
            <a:ext cx="2745110" cy="6050612"/>
          </a:xfrm>
          <a:prstGeom prst="rect">
            <a:avLst/>
          </a:prstGeom>
          <a:noFill/>
          <a:ln>
            <a:noFill/>
          </a:ln>
        </p:spPr>
      </p:pic>
      <p:pic>
        <p:nvPicPr>
          <p:cNvPr id="363" name="Google Shape;363;g2042090b9dc_0_34" descr="Picture of the menu section of a restaurant"/>
          <p:cNvPicPr preferRelativeResize="0"/>
          <p:nvPr/>
        </p:nvPicPr>
        <p:blipFill rotWithShape="1">
          <a:blip r:embed="rId4">
            <a:alphaModFix/>
          </a:blip>
          <a:srcRect/>
          <a:stretch/>
        </p:blipFill>
        <p:spPr>
          <a:xfrm>
            <a:off x="2745108" y="0"/>
            <a:ext cx="5411339" cy="3428999"/>
          </a:xfrm>
          <a:prstGeom prst="rect">
            <a:avLst/>
          </a:prstGeom>
          <a:noFill/>
          <a:ln>
            <a:noFill/>
          </a:ln>
        </p:spPr>
      </p:pic>
      <p:pic>
        <p:nvPicPr>
          <p:cNvPr id="364" name="Google Shape;364;g2042090b9dc_0_34" descr="Motorised wheelchair parked on the side of a street&#10;&#10;"/>
          <p:cNvPicPr preferRelativeResize="0"/>
          <p:nvPr/>
        </p:nvPicPr>
        <p:blipFill rotWithShape="1">
          <a:blip r:embed="rId5">
            <a:alphaModFix/>
          </a:blip>
          <a:srcRect/>
          <a:stretch/>
        </p:blipFill>
        <p:spPr>
          <a:xfrm>
            <a:off x="2745108" y="3429000"/>
            <a:ext cx="5411339" cy="3428999"/>
          </a:xfrm>
          <a:prstGeom prst="rect">
            <a:avLst/>
          </a:prstGeom>
          <a:noFill/>
          <a:ln>
            <a:noFill/>
          </a:ln>
        </p:spPr>
      </p:pic>
      <p:pic>
        <p:nvPicPr>
          <p:cNvPr id="365" name="Google Shape;365;g2042090b9dc_0_34" descr="My MS Family logo - six cartoon people holding hand in a circle"/>
          <p:cNvPicPr preferRelativeResize="0"/>
          <p:nvPr/>
        </p:nvPicPr>
        <p:blipFill rotWithShape="1">
          <a:blip r:embed="rId6">
            <a:alphaModFix/>
          </a:blip>
          <a:srcRect/>
          <a:stretch/>
        </p:blipFill>
        <p:spPr>
          <a:xfrm>
            <a:off x="10928026" y="5847000"/>
            <a:ext cx="1011000" cy="1011000"/>
          </a:xfrm>
          <a:prstGeom prst="rect">
            <a:avLst/>
          </a:prstGeom>
          <a:noFill/>
          <a:ln>
            <a:noFill/>
          </a:ln>
        </p:spPr>
      </p:pic>
      <p:pic>
        <p:nvPicPr>
          <p:cNvPr id="366" name="Google Shape;366;g2042090b9dc_0_34" descr="MS logo - York Region Multiple Sclerosis Community"/>
          <p:cNvPicPr preferRelativeResize="0"/>
          <p:nvPr/>
        </p:nvPicPr>
        <p:blipFill rotWithShape="1">
          <a:blip r:embed="rId7">
            <a:alphaModFix/>
          </a:blip>
          <a:srcRect/>
          <a:stretch/>
        </p:blipFill>
        <p:spPr>
          <a:xfrm>
            <a:off x="-6" y="6050612"/>
            <a:ext cx="2745115" cy="807387"/>
          </a:xfrm>
          <a:prstGeom prst="rect">
            <a:avLst/>
          </a:prstGeom>
          <a:noFill/>
          <a:ln>
            <a:noFill/>
          </a:ln>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98162" y="171018"/>
            <a:ext cx="3440864" cy="2064182"/>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98162" y="2387599"/>
            <a:ext cx="3440864" cy="2433324"/>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34247" y="4880212"/>
            <a:ext cx="2544234" cy="19081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3">
            <a:extLst>
              <a:ext uri="{C183D7F6-B498-43B3-948B-1728B52AA6E4}">
                <adec:decorative xmlns:adec="http://schemas.microsoft.com/office/drawing/2017/decorative" xmlns="" val="1"/>
              </a:ext>
            </a:extLst>
          </p:cNvPr>
          <p:cNvSpPr/>
          <p:nvPr/>
        </p:nvSpPr>
        <p:spPr>
          <a:xfrm>
            <a:off x="0" y="4746183"/>
            <a:ext cx="12192000" cy="2111700"/>
          </a:xfrm>
          <a:prstGeom prst="round2SameRect">
            <a:avLst>
              <a:gd name="adj1" fmla="val 16667"/>
              <a:gd name="adj2" fmla="val 0"/>
            </a:avLst>
          </a:prstGeom>
          <a:solidFill>
            <a:srgbClr val="CC3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3" name="Google Shape;373;p13"/>
          <p:cNvSpPr txBox="1">
            <a:spLocks noGrp="1"/>
          </p:cNvSpPr>
          <p:nvPr>
            <p:ph type="ctrTitle"/>
          </p:nvPr>
        </p:nvSpPr>
        <p:spPr>
          <a:xfrm>
            <a:off x="1632000" y="176675"/>
            <a:ext cx="8928000" cy="1147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Font typeface="Arial"/>
              <a:buNone/>
            </a:pPr>
            <a:r>
              <a:rPr lang="en-US" sz="5300" dirty="0">
                <a:solidFill>
                  <a:srgbClr val="CC3300"/>
                </a:solidFill>
                <a:latin typeface="Arial Black"/>
                <a:ea typeface="Arial Black"/>
                <a:cs typeface="Arial Black"/>
                <a:sym typeface="Arial Black"/>
              </a:rPr>
              <a:t>MY</a:t>
            </a:r>
            <a:r>
              <a:rPr lang="en-US" sz="5300" dirty="0">
                <a:solidFill>
                  <a:srgbClr val="CC3300"/>
                </a:solidFill>
                <a:latin typeface="Arial"/>
                <a:ea typeface="Arial"/>
                <a:cs typeface="Arial"/>
                <a:sym typeface="Arial"/>
              </a:rPr>
              <a:t> </a:t>
            </a:r>
            <a:r>
              <a:rPr lang="en-US" sz="5300" dirty="0">
                <a:solidFill>
                  <a:srgbClr val="CC3300"/>
                </a:solidFill>
                <a:latin typeface="Arial Black"/>
                <a:ea typeface="Arial Black"/>
                <a:cs typeface="Arial Black"/>
                <a:sym typeface="Arial Black"/>
              </a:rPr>
              <a:t>MS FAMILY</a:t>
            </a:r>
            <a:r>
              <a:rPr lang="en-US" sz="5300" dirty="0">
                <a:solidFill>
                  <a:srgbClr val="CC3300"/>
                </a:solidFill>
                <a:latin typeface="Arial"/>
                <a:ea typeface="Arial"/>
                <a:cs typeface="Arial"/>
                <a:sym typeface="Arial"/>
              </a:rPr>
              <a:t> </a:t>
            </a:r>
            <a:r>
              <a:rPr lang="en-US" sz="5300" dirty="0">
                <a:solidFill>
                  <a:srgbClr val="CC3300"/>
                </a:solidFill>
                <a:latin typeface="Arial Black"/>
                <a:ea typeface="Arial Black"/>
                <a:cs typeface="Arial Black"/>
                <a:sym typeface="Arial Black"/>
              </a:rPr>
              <a:t>CARES!</a:t>
            </a:r>
            <a:endParaRPr sz="5300" b="1" dirty="0">
              <a:solidFill>
                <a:srgbClr val="CC3300"/>
              </a:solidFill>
              <a:latin typeface="Quattrocento Sans"/>
              <a:ea typeface="Quattrocento Sans"/>
              <a:cs typeface="Quattrocento Sans"/>
              <a:sym typeface="Quattrocento Sans"/>
            </a:endParaRPr>
          </a:p>
        </p:txBody>
      </p:sp>
      <p:pic>
        <p:nvPicPr>
          <p:cNvPr id="374" name="Google Shape;374;p13" descr="Hands holding a red heart&#10;&#10;"/>
          <p:cNvPicPr preferRelativeResize="0"/>
          <p:nvPr/>
        </p:nvPicPr>
        <p:blipFill>
          <a:blip r:embed="rId3">
            <a:alphaModFix/>
          </a:blip>
          <a:stretch>
            <a:fillRect/>
          </a:stretch>
        </p:blipFill>
        <p:spPr>
          <a:xfrm>
            <a:off x="2611737" y="1054108"/>
            <a:ext cx="6968525" cy="3692075"/>
          </a:xfrm>
          <a:prstGeom prst="rect">
            <a:avLst/>
          </a:prstGeom>
          <a:noFill/>
          <a:ln>
            <a:noFill/>
          </a:ln>
        </p:spPr>
      </p:pic>
      <p:pic>
        <p:nvPicPr>
          <p:cNvPr id="375" name="Google Shape;375;p13" descr="A clipart building showing the MS logo and their missions"/>
          <p:cNvPicPr preferRelativeResize="0"/>
          <p:nvPr/>
        </p:nvPicPr>
        <p:blipFill rotWithShape="1">
          <a:blip r:embed="rId4">
            <a:alphaModFix/>
          </a:blip>
          <a:srcRect/>
          <a:stretch/>
        </p:blipFill>
        <p:spPr>
          <a:xfrm>
            <a:off x="9654050" y="1228976"/>
            <a:ext cx="2537950" cy="2844174"/>
          </a:xfrm>
          <a:prstGeom prst="rect">
            <a:avLst/>
          </a:prstGeom>
          <a:noFill/>
          <a:ln>
            <a:noFill/>
          </a:ln>
        </p:spPr>
      </p:pic>
      <p:pic>
        <p:nvPicPr>
          <p:cNvPr id="376" name="Google Shape;376;p13" descr="A clipart building showing the MS logo and their missions"/>
          <p:cNvPicPr preferRelativeResize="0"/>
          <p:nvPr/>
        </p:nvPicPr>
        <p:blipFill rotWithShape="1">
          <a:blip r:embed="rId4">
            <a:alphaModFix/>
          </a:blip>
          <a:srcRect/>
          <a:stretch/>
        </p:blipFill>
        <p:spPr>
          <a:xfrm>
            <a:off x="73775" y="1324176"/>
            <a:ext cx="2537950" cy="2844174"/>
          </a:xfrm>
          <a:prstGeom prst="rect">
            <a:avLst/>
          </a:prstGeom>
          <a:noFill/>
          <a:ln>
            <a:noFill/>
          </a:ln>
        </p:spPr>
      </p:pic>
      <p:sp>
        <p:nvSpPr>
          <p:cNvPr id="377" name="Google Shape;377;p13"/>
          <p:cNvSpPr txBox="1"/>
          <p:nvPr/>
        </p:nvSpPr>
        <p:spPr>
          <a:xfrm>
            <a:off x="742200" y="4901575"/>
            <a:ext cx="108660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b="1" dirty="0">
                <a:solidFill>
                  <a:schemeClr val="lt1"/>
                </a:solidFill>
              </a:rPr>
              <a:t>For more information   			</a:t>
            </a:r>
            <a:endParaRPr sz="2500" b="1" dirty="0">
              <a:solidFill>
                <a:schemeClr val="lt1"/>
              </a:solidFill>
            </a:endParaRPr>
          </a:p>
          <a:p>
            <a:pPr marL="0" lvl="0" indent="0" algn="l" rtl="0">
              <a:spcBef>
                <a:spcPts val="0"/>
              </a:spcBef>
              <a:spcAft>
                <a:spcPts val="0"/>
              </a:spcAft>
              <a:buNone/>
            </a:pPr>
            <a:r>
              <a:rPr lang="en-US" sz="2500" b="1" dirty="0">
                <a:solidFill>
                  <a:schemeClr val="lt1"/>
                </a:solidFill>
              </a:rPr>
              <a:t>Email: </a:t>
            </a:r>
            <a:r>
              <a:rPr lang="en-US" sz="2500" b="1" u="sng" dirty="0">
                <a:solidFill>
                  <a:schemeClr val="lt1"/>
                </a:solidFill>
                <a:hlinkClick r:id="rId5">
                  <a:extLst>
                    <a:ext uri="{A12FA001-AC4F-418D-AE19-62706E023703}">
                      <ahyp:hlinkClr xmlns:ahyp="http://schemas.microsoft.com/office/drawing/2018/hyperlinkcolor" xmlns="" val="tx"/>
                    </a:ext>
                  </a:extLst>
                </a:hlinkClick>
              </a:rPr>
              <a:t>info@mymsfamily.com</a:t>
            </a:r>
            <a:endParaRPr sz="2500" b="1" dirty="0">
              <a:solidFill>
                <a:schemeClr val="lt1"/>
              </a:solidFill>
            </a:endParaRPr>
          </a:p>
          <a:p>
            <a:pPr marL="0" lvl="0" indent="0" algn="l" rtl="0">
              <a:spcBef>
                <a:spcPts val="0"/>
              </a:spcBef>
              <a:spcAft>
                <a:spcPts val="0"/>
              </a:spcAft>
              <a:buNone/>
            </a:pPr>
            <a:r>
              <a:rPr lang="en-US" sz="2500" b="1" dirty="0">
                <a:solidFill>
                  <a:schemeClr val="lt1"/>
                </a:solidFill>
              </a:rPr>
              <a:t>Website: </a:t>
            </a:r>
            <a:r>
              <a:rPr lang="en-US" sz="2500" b="1" dirty="0" err="1" smtClean="0">
                <a:solidFill>
                  <a:schemeClr val="lt1"/>
                </a:solidFill>
              </a:rPr>
              <a:t>MyMSFamily</a:t>
            </a:r>
            <a:r>
              <a:rPr lang="en-US" sz="2500" b="1" dirty="0" smtClean="0">
                <a:solidFill>
                  <a:schemeClr val="lt1"/>
                </a:solidFill>
              </a:rPr>
              <a:t>.</a:t>
            </a:r>
            <a:r>
              <a:rPr lang="en-CA" sz="2500" b="1" dirty="0" smtClean="0">
                <a:solidFill>
                  <a:schemeClr val="lt1"/>
                </a:solidFill>
              </a:rPr>
              <a:t>org</a:t>
            </a:r>
            <a:endParaRPr sz="2500" b="1" dirty="0">
              <a:solidFill>
                <a:schemeClr val="lt1"/>
              </a:solidFill>
            </a:endParaRPr>
          </a:p>
          <a:p>
            <a:pPr marL="0" lvl="0" indent="0" algn="l" rtl="0">
              <a:spcBef>
                <a:spcPts val="0"/>
              </a:spcBef>
              <a:spcAft>
                <a:spcPts val="0"/>
              </a:spcAft>
              <a:buClr>
                <a:schemeClr val="dk1"/>
              </a:buClr>
              <a:buFont typeface="Arial"/>
              <a:buNone/>
            </a:pPr>
            <a:r>
              <a:rPr lang="en-US" sz="2500" b="1" dirty="0">
                <a:solidFill>
                  <a:schemeClr val="lt1"/>
                </a:solidFill>
              </a:rPr>
              <a:t>Facebook, Twitter and Instagram: #MyMSFamily</a:t>
            </a:r>
            <a:endParaRPr sz="2500" b="1" dirty="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5">
            <a:extLst>
              <a:ext uri="{C183D7F6-B498-43B3-948B-1728B52AA6E4}">
                <adec:decorative xmlns:adec="http://schemas.microsoft.com/office/drawing/2017/decorative" xmlns="" val="1"/>
              </a:ext>
            </a:extLst>
          </p:cNvPr>
          <p:cNvSpPr/>
          <p:nvPr/>
        </p:nvSpPr>
        <p:spPr>
          <a:xfrm>
            <a:off x="8054913" y="607305"/>
            <a:ext cx="4144625" cy="5847000"/>
          </a:xfrm>
          <a:custGeom>
            <a:avLst/>
            <a:gdLst/>
            <a:ahLst/>
            <a:cxnLst/>
            <a:rect l="l" t="t" r="r" b="b"/>
            <a:pathLst>
              <a:path w="3860800" h="5055870" extrusionOk="0">
                <a:moveTo>
                  <a:pt x="2527935" y="0"/>
                </a:moveTo>
                <a:cubicBezTo>
                  <a:pt x="2964229" y="0"/>
                  <a:pt x="3374708" y="110527"/>
                  <a:pt x="3732899" y="305108"/>
                </a:cubicBezTo>
                <a:lnTo>
                  <a:pt x="3860800" y="382810"/>
                </a:lnTo>
                <a:lnTo>
                  <a:pt x="3860800" y="4673060"/>
                </a:lnTo>
                <a:lnTo>
                  <a:pt x="3732899" y="4750762"/>
                </a:lnTo>
                <a:cubicBezTo>
                  <a:pt x="3374708" y="4945343"/>
                  <a:pt x="2964229" y="5055870"/>
                  <a:pt x="2527935" y="5055870"/>
                </a:cubicBezTo>
                <a:cubicBezTo>
                  <a:pt x="1131795" y="5055870"/>
                  <a:pt x="0" y="3924075"/>
                  <a:pt x="0" y="2527935"/>
                </a:cubicBezTo>
                <a:cubicBezTo>
                  <a:pt x="0" y="1131795"/>
                  <a:pt x="1131795" y="0"/>
                  <a:pt x="2527935" y="0"/>
                </a:cubicBezTo>
                <a:close/>
              </a:path>
            </a:pathLst>
          </a:custGeom>
          <a:solidFill>
            <a:srgbClr val="F5EF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0" name="Google Shape;180;p5">
            <a:extLst>
              <a:ext uri="{C183D7F6-B498-43B3-948B-1728B52AA6E4}">
                <adec:decorative xmlns:adec="http://schemas.microsoft.com/office/drawing/2017/decorative" xmlns="" val="1"/>
              </a:ext>
            </a:extLst>
          </p:cNvPr>
          <p:cNvSpPr/>
          <p:nvPr/>
        </p:nvSpPr>
        <p:spPr>
          <a:xfrm>
            <a:off x="-3452" y="2984360"/>
            <a:ext cx="7559100" cy="3086407"/>
          </a:xfrm>
          <a:prstGeom prst="round1Rect">
            <a:avLst>
              <a:gd name="adj" fmla="val 16667"/>
            </a:avLst>
          </a:prstGeom>
          <a:solidFill>
            <a:srgbClr val="ECDF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82" name="Google Shape;182;p5" descr="A group of people in a circle with one hand placed on top of the other - signifying unity"/>
          <p:cNvPicPr preferRelativeResize="0"/>
          <p:nvPr/>
        </p:nvPicPr>
        <p:blipFill rotWithShape="1">
          <a:blip r:embed="rId3">
            <a:alphaModFix/>
          </a:blip>
          <a:srcRect l="18353" r="18359"/>
          <a:stretch/>
        </p:blipFill>
        <p:spPr>
          <a:xfrm>
            <a:off x="7654402" y="-13600"/>
            <a:ext cx="4083823" cy="4433104"/>
          </a:xfrm>
          <a:custGeom>
            <a:avLst/>
            <a:gdLst/>
            <a:ahLst/>
            <a:cxnLst/>
            <a:rect l="l" t="t" r="r" b="b"/>
            <a:pathLst>
              <a:path w="4083823" h="4433104" extrusionOk="0">
                <a:moveTo>
                  <a:pt x="0" y="0"/>
                </a:moveTo>
                <a:lnTo>
                  <a:pt x="4083823" y="0"/>
                </a:lnTo>
                <a:lnTo>
                  <a:pt x="4083823" y="2754661"/>
                </a:lnTo>
                <a:lnTo>
                  <a:pt x="4078730" y="2788031"/>
                </a:lnTo>
                <a:cubicBezTo>
                  <a:pt x="3886615" y="3726872"/>
                  <a:pt x="3055929" y="4433104"/>
                  <a:pt x="2060294" y="4433104"/>
                </a:cubicBezTo>
                <a:cubicBezTo>
                  <a:pt x="922425" y="4433104"/>
                  <a:pt x="0" y="3510679"/>
                  <a:pt x="0" y="2372810"/>
                </a:cubicBezTo>
                <a:close/>
              </a:path>
            </a:pathLst>
          </a:custGeom>
          <a:noFill/>
          <a:ln>
            <a:noFill/>
          </a:ln>
        </p:spPr>
      </p:pic>
      <p:sp>
        <p:nvSpPr>
          <p:cNvPr id="183" name="Google Shape;183;p5"/>
          <p:cNvSpPr txBox="1">
            <a:spLocks noGrp="1"/>
          </p:cNvSpPr>
          <p:nvPr>
            <p:ph type="title"/>
          </p:nvPr>
        </p:nvSpPr>
        <p:spPr>
          <a:xfrm>
            <a:off x="453775" y="139975"/>
            <a:ext cx="6492300" cy="15945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92518"/>
              </a:buClr>
              <a:buSzPts val="4800"/>
              <a:buFont typeface="Arial"/>
              <a:buNone/>
            </a:pPr>
            <a:r>
              <a:rPr lang="en-US" sz="4000" b="1" dirty="0">
                <a:solidFill>
                  <a:srgbClr val="FF0000"/>
                </a:solidFill>
                <a:latin typeface="Arial"/>
                <a:ea typeface="Arial"/>
                <a:cs typeface="Arial"/>
                <a:sym typeface="Arial"/>
              </a:rPr>
              <a:t>Have You Been Diagnosed with Multiple Sclerosis?</a:t>
            </a:r>
            <a:endParaRPr sz="4000" dirty="0">
              <a:solidFill>
                <a:srgbClr val="FF0000"/>
              </a:solidFill>
            </a:endParaRPr>
          </a:p>
        </p:txBody>
      </p:sp>
      <p:sp>
        <p:nvSpPr>
          <p:cNvPr id="184" name="Google Shape;184;p5"/>
          <p:cNvSpPr txBox="1"/>
          <p:nvPr/>
        </p:nvSpPr>
        <p:spPr>
          <a:xfrm>
            <a:off x="257887" y="3153676"/>
            <a:ext cx="7036422" cy="2727621"/>
          </a:xfrm>
          <a:prstGeom prst="rect">
            <a:avLst/>
          </a:prstGeom>
          <a:noFill/>
          <a:ln>
            <a:noFill/>
          </a:ln>
        </p:spPr>
        <p:txBody>
          <a:bodyPr spcFirstLastPara="1" wrap="square" lIns="0" tIns="45700" rIns="0" bIns="45700" anchor="t" anchorCtr="0">
            <a:noAutofit/>
          </a:bodyPr>
          <a:lstStyle/>
          <a:p>
            <a:pPr marL="0" marR="0" lvl="0" indent="0" algn="just" rtl="0">
              <a:spcBef>
                <a:spcPts val="600"/>
              </a:spcBef>
              <a:spcAft>
                <a:spcPts val="0"/>
              </a:spcAft>
              <a:buNone/>
            </a:pPr>
            <a:r>
              <a:rPr lang="en-US" sz="2400" dirty="0">
                <a:solidFill>
                  <a:srgbClr val="080403"/>
                </a:solidFill>
              </a:rPr>
              <a:t>My MS Family is a group of individuals living with or caring for someone living with multiple sclerosis. We host several support group across York Region and the surrounding areas. We hold these sessions in person as well as virtually for those who are unable to attend. Sessions are open to those living with MS and to their families.</a:t>
            </a:r>
            <a:endParaRPr sz="2400" dirty="0">
              <a:solidFill>
                <a:srgbClr val="080403"/>
              </a:solidFill>
              <a:latin typeface="Arial"/>
              <a:ea typeface="Arial"/>
              <a:cs typeface="Arial"/>
              <a:sym typeface="Arial"/>
            </a:endParaRPr>
          </a:p>
        </p:txBody>
      </p:sp>
      <p:sp>
        <p:nvSpPr>
          <p:cNvPr id="185" name="Google Shape;185;p5"/>
          <p:cNvSpPr txBox="1"/>
          <p:nvPr/>
        </p:nvSpPr>
        <p:spPr>
          <a:xfrm>
            <a:off x="453775" y="1633974"/>
            <a:ext cx="6492300" cy="1193700"/>
          </a:xfrm>
          <a:prstGeom prst="rect">
            <a:avLst/>
          </a:prstGeom>
          <a:noFill/>
          <a:ln>
            <a:noFill/>
          </a:ln>
        </p:spPr>
        <p:txBody>
          <a:bodyPr spcFirstLastPara="1" wrap="square" lIns="0" tIns="45700" rIns="0" bIns="45700" anchor="t" anchorCtr="0">
            <a:noAutofit/>
          </a:bodyPr>
          <a:lstStyle/>
          <a:p>
            <a:pPr marL="457200" marR="0" lvl="0" indent="-355600" algn="l" rtl="0">
              <a:spcBef>
                <a:spcPts val="0"/>
              </a:spcBef>
              <a:spcAft>
                <a:spcPts val="0"/>
              </a:spcAft>
              <a:buClr>
                <a:srgbClr val="080403"/>
              </a:buClr>
              <a:buSzPts val="2000"/>
              <a:buFont typeface="Arial"/>
              <a:buChar char="●"/>
            </a:pPr>
            <a:r>
              <a:rPr lang="en-US" sz="2400" dirty="0">
                <a:solidFill>
                  <a:srgbClr val="080403"/>
                </a:solidFill>
              </a:rPr>
              <a:t>Are you feeling overwhelmed?</a:t>
            </a:r>
            <a:endParaRPr sz="2400" dirty="0">
              <a:solidFill>
                <a:srgbClr val="080403"/>
              </a:solidFill>
            </a:endParaRPr>
          </a:p>
          <a:p>
            <a:pPr marL="457200" marR="0" lvl="0" indent="-355600" algn="l" rtl="0">
              <a:spcBef>
                <a:spcPts val="0"/>
              </a:spcBef>
              <a:spcAft>
                <a:spcPts val="0"/>
              </a:spcAft>
              <a:buClr>
                <a:srgbClr val="080403"/>
              </a:buClr>
              <a:buSzPts val="2000"/>
              <a:buChar char="●"/>
            </a:pPr>
            <a:r>
              <a:rPr lang="en-US" sz="2400" dirty="0">
                <a:solidFill>
                  <a:srgbClr val="080403"/>
                </a:solidFill>
              </a:rPr>
              <a:t>Would you like to speak with people who understands how you are feeling?</a:t>
            </a:r>
            <a:endParaRPr sz="2400" dirty="0">
              <a:solidFill>
                <a:srgbClr val="080403"/>
              </a:solidFill>
            </a:endParaRPr>
          </a:p>
        </p:txBody>
      </p:sp>
      <p:sp>
        <p:nvSpPr>
          <p:cNvPr id="186" name="Google Shape;186;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dirty="0"/>
          </a:p>
        </p:txBody>
      </p:sp>
      <p:pic>
        <p:nvPicPr>
          <p:cNvPr id="188" name="Google Shape;188;p5" descr="My MS Family logo - six cartoon people holding hand in a circle"/>
          <p:cNvPicPr preferRelativeResize="0"/>
          <p:nvPr/>
        </p:nvPicPr>
        <p:blipFill rotWithShape="1">
          <a:blip r:embed="rId4">
            <a:alphaModFix/>
          </a:blip>
          <a:srcRect/>
          <a:stretch/>
        </p:blipFill>
        <p:spPr>
          <a:xfrm>
            <a:off x="11091463" y="5847000"/>
            <a:ext cx="1011000" cy="1011000"/>
          </a:xfrm>
          <a:prstGeom prst="rect">
            <a:avLst/>
          </a:prstGeom>
          <a:noFill/>
          <a:ln>
            <a:noFill/>
          </a:ln>
        </p:spPr>
      </p:pic>
      <p:pic>
        <p:nvPicPr>
          <p:cNvPr id="189" name="Google Shape;189;p5" descr="MS logo - York Region Multiple Sclerosis Community"/>
          <p:cNvPicPr preferRelativeResize="0"/>
          <p:nvPr/>
        </p:nvPicPr>
        <p:blipFill rotWithShape="1">
          <a:blip r:embed="rId5">
            <a:alphaModFix/>
          </a:blip>
          <a:srcRect/>
          <a:stretch/>
        </p:blipFill>
        <p:spPr>
          <a:xfrm>
            <a:off x="-6" y="6050612"/>
            <a:ext cx="2745115" cy="8073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a:extLst>
              <a:ext uri="{C183D7F6-B498-43B3-948B-1728B52AA6E4}">
                <adec:decorative xmlns:adec="http://schemas.microsoft.com/office/drawing/2017/decorative" xmlns="" val="1"/>
              </a:ext>
            </a:extLst>
          </p:cNvPr>
          <p:cNvSpPr/>
          <p:nvPr/>
        </p:nvSpPr>
        <p:spPr>
          <a:xfrm flipH="1">
            <a:off x="-6362" y="0"/>
            <a:ext cx="12192000" cy="6858000"/>
          </a:xfrm>
          <a:prstGeom prst="rect">
            <a:avLst/>
          </a:prstGeom>
          <a:gradFill>
            <a:gsLst>
              <a:gs pos="0">
                <a:srgbClr val="ECDFCF">
                  <a:alpha val="4705"/>
                </a:srgbClr>
              </a:gs>
              <a:gs pos="52999">
                <a:srgbClr val="ECDFCF">
                  <a:alpha val="4705"/>
                </a:srgbClr>
              </a:gs>
              <a:gs pos="100000">
                <a:srgbClr val="ECDFCF">
                  <a:alpha val="64705"/>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96" name="Google Shape;196;p12">
            <a:extLst>
              <a:ext uri="{C183D7F6-B498-43B3-948B-1728B52AA6E4}">
                <adec:decorative xmlns:adec="http://schemas.microsoft.com/office/drawing/2017/decorative" xmlns="" val="1"/>
              </a:ext>
            </a:extLst>
          </p:cNvPr>
          <p:cNvSpPr/>
          <p:nvPr/>
        </p:nvSpPr>
        <p:spPr>
          <a:xfrm rot="10800000">
            <a:off x="6653777" y="-11914"/>
            <a:ext cx="5270700" cy="5805000"/>
          </a:xfrm>
          <a:prstGeom prst="round1Rect">
            <a:avLst>
              <a:gd name="adj" fmla="val 17385"/>
            </a:avLst>
          </a:prstGeom>
          <a:solidFill>
            <a:srgbClr val="ECDFCF">
              <a:alpha val="8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97" name="Google Shape;197;p12">
            <a:extLst>
              <a:ext uri="{C183D7F6-B498-43B3-948B-1728B52AA6E4}">
                <adec:decorative xmlns:adec="http://schemas.microsoft.com/office/drawing/2017/decorative" xmlns="" val="1"/>
              </a:ext>
            </a:extLst>
          </p:cNvPr>
          <p:cNvSpPr/>
          <p:nvPr/>
        </p:nvSpPr>
        <p:spPr>
          <a:xfrm rot="5400000" flipH="1">
            <a:off x="1714895" y="126750"/>
            <a:ext cx="3168000" cy="7126500"/>
          </a:xfrm>
          <a:prstGeom prst="round2SameRect">
            <a:avLst>
              <a:gd name="adj1" fmla="val 50000"/>
              <a:gd name="adj2" fmla="val 0"/>
            </a:avLst>
          </a:prstGeom>
          <a:solidFill>
            <a:srgbClr val="BA4D39"/>
          </a:solidFill>
          <a:ln>
            <a:noFill/>
          </a:ln>
          <a:effectLst>
            <a:outerShdw blurRad="152400" dist="38100" dir="5400000" algn="t" rotWithShape="0">
              <a:srgbClr val="000000">
                <a:alpha val="1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98" name="Google Shape;198;p12"/>
          <p:cNvSpPr txBox="1">
            <a:spLocks noGrp="1"/>
          </p:cNvSpPr>
          <p:nvPr>
            <p:ph type="title"/>
          </p:nvPr>
        </p:nvSpPr>
        <p:spPr>
          <a:xfrm>
            <a:off x="898800" y="2784421"/>
            <a:ext cx="5197200" cy="1872900"/>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chemeClr val="dk1"/>
              </a:buClr>
              <a:buSzPts val="3600"/>
              <a:buFont typeface="Arial"/>
              <a:buNone/>
            </a:pPr>
            <a:r>
              <a:rPr lang="en-US" sz="5500" b="1" dirty="0">
                <a:solidFill>
                  <a:srgbClr val="FFFFFF"/>
                </a:solidFill>
                <a:latin typeface="Arial"/>
                <a:ea typeface="Arial"/>
                <a:cs typeface="Arial"/>
                <a:sym typeface="Arial"/>
              </a:rPr>
              <a:t>WHAT IS MS?</a:t>
            </a:r>
            <a:endParaRPr sz="5500" b="1" dirty="0">
              <a:solidFill>
                <a:srgbClr val="592518"/>
              </a:solidFill>
              <a:latin typeface="Arial"/>
              <a:ea typeface="Arial"/>
              <a:cs typeface="Arial"/>
              <a:sym typeface="Arial"/>
            </a:endParaRPr>
          </a:p>
        </p:txBody>
      </p:sp>
      <p:sp>
        <p:nvSpPr>
          <p:cNvPr id="200" name="Google Shape;200;p12"/>
          <p:cNvSpPr txBox="1"/>
          <p:nvPr/>
        </p:nvSpPr>
        <p:spPr>
          <a:xfrm>
            <a:off x="7419921" y="427326"/>
            <a:ext cx="3873279" cy="4926520"/>
          </a:xfrm>
          <a:prstGeom prst="rect">
            <a:avLst/>
          </a:prstGeom>
          <a:noFill/>
          <a:ln>
            <a:noFill/>
          </a:ln>
        </p:spPr>
        <p:txBody>
          <a:bodyPr spcFirstLastPara="1" wrap="square" lIns="0" tIns="45700" rIns="0" bIns="45700" anchor="t" anchorCtr="0">
            <a:noAutofit/>
          </a:bodyPr>
          <a:lstStyle/>
          <a:p>
            <a:pPr marL="0" lvl="0" indent="0" rtl="0">
              <a:spcBef>
                <a:spcPts val="640"/>
              </a:spcBef>
              <a:spcAft>
                <a:spcPts val="0"/>
              </a:spcAft>
              <a:buClr>
                <a:schemeClr val="dk1"/>
              </a:buClr>
              <a:buSzPts val="3200"/>
              <a:buFont typeface="Arial"/>
              <a:buNone/>
            </a:pPr>
            <a:r>
              <a:rPr lang="en-US" sz="2400" dirty="0">
                <a:solidFill>
                  <a:schemeClr val="dk1"/>
                </a:solidFill>
              </a:rPr>
              <a:t>Multiple Sclerosis (MS) is currently classified as an autoimmune disease of the Central Nervous System (brain and spinal cord).</a:t>
            </a:r>
          </a:p>
          <a:p>
            <a:pPr marL="0" lvl="0" indent="0" rtl="0">
              <a:spcBef>
                <a:spcPts val="640"/>
              </a:spcBef>
              <a:spcAft>
                <a:spcPts val="0"/>
              </a:spcAft>
              <a:buClr>
                <a:schemeClr val="dk1"/>
              </a:buClr>
              <a:buSzPts val="3200"/>
              <a:buFont typeface="Arial"/>
              <a:buNone/>
            </a:pPr>
            <a:endParaRPr lang="en-US" sz="2400" dirty="0">
              <a:solidFill>
                <a:schemeClr val="dk1"/>
              </a:solidFill>
            </a:endParaRPr>
          </a:p>
          <a:p>
            <a:pPr>
              <a:spcBef>
                <a:spcPts val="640"/>
              </a:spcBef>
              <a:buClr>
                <a:schemeClr val="dk1"/>
              </a:buClr>
              <a:buSzPts val="3200"/>
            </a:pPr>
            <a:r>
              <a:rPr lang="en-US" sz="2400" dirty="0">
                <a:solidFill>
                  <a:schemeClr val="dk1"/>
                </a:solidFill>
              </a:rPr>
              <a:t>The disease attacks the body’s myelin, which is the protective covering of the nerves, causing inflammation and often damaging the myelin.</a:t>
            </a:r>
            <a:endParaRPr lang="en-US" sz="2400" dirty="0"/>
          </a:p>
        </p:txBody>
      </p:sp>
      <p:pic>
        <p:nvPicPr>
          <p:cNvPr id="201" name="Google Shape;201;p12" descr="MS logo - York Region Multiple Sclerosis Community"/>
          <p:cNvPicPr preferRelativeResize="0"/>
          <p:nvPr/>
        </p:nvPicPr>
        <p:blipFill rotWithShape="1">
          <a:blip r:embed="rId3">
            <a:alphaModFix/>
          </a:blip>
          <a:srcRect/>
          <a:stretch/>
        </p:blipFill>
        <p:spPr>
          <a:xfrm>
            <a:off x="-6" y="6050612"/>
            <a:ext cx="2745115" cy="807387"/>
          </a:xfrm>
          <a:prstGeom prst="rect">
            <a:avLst/>
          </a:prstGeom>
          <a:noFill/>
          <a:ln>
            <a:noFill/>
          </a:ln>
        </p:spPr>
      </p:pic>
      <p:pic>
        <p:nvPicPr>
          <p:cNvPr id="202" name="Google Shape;202;p12" descr="MS logo "/>
          <p:cNvPicPr preferRelativeResize="0"/>
          <p:nvPr/>
        </p:nvPicPr>
        <p:blipFill rotWithShape="1">
          <a:blip r:embed="rId4">
            <a:alphaModFix/>
          </a:blip>
          <a:srcRect/>
          <a:stretch/>
        </p:blipFill>
        <p:spPr>
          <a:xfrm>
            <a:off x="11091463" y="5847000"/>
            <a:ext cx="1011000" cy="1011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0289c96e0e_0_65">
            <a:extLst>
              <a:ext uri="{C183D7F6-B498-43B3-948B-1728B52AA6E4}">
                <adec:decorative xmlns:adec="http://schemas.microsoft.com/office/drawing/2017/decorative" xmlns="" val="1"/>
              </a:ext>
            </a:extLst>
          </p:cNvPr>
          <p:cNvSpPr/>
          <p:nvPr/>
        </p:nvSpPr>
        <p:spPr>
          <a:xfrm flipH="1">
            <a:off x="-6362" y="0"/>
            <a:ext cx="12192000" cy="6858000"/>
          </a:xfrm>
          <a:prstGeom prst="rect">
            <a:avLst/>
          </a:prstGeom>
          <a:gradFill>
            <a:gsLst>
              <a:gs pos="0">
                <a:srgbClr val="ECDFCF">
                  <a:alpha val="4705"/>
                </a:srgbClr>
              </a:gs>
              <a:gs pos="52999">
                <a:srgbClr val="ECDFCF">
                  <a:alpha val="4705"/>
                </a:srgbClr>
              </a:gs>
              <a:gs pos="100000">
                <a:srgbClr val="ECDFCF">
                  <a:alpha val="64705"/>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09" name="Google Shape;209;g20289c96e0e_0_65">
            <a:extLst>
              <a:ext uri="{C183D7F6-B498-43B3-948B-1728B52AA6E4}">
                <adec:decorative xmlns:adec="http://schemas.microsoft.com/office/drawing/2017/decorative" xmlns="" val="1"/>
              </a:ext>
            </a:extLst>
          </p:cNvPr>
          <p:cNvSpPr/>
          <p:nvPr/>
        </p:nvSpPr>
        <p:spPr>
          <a:xfrm rot="10800000">
            <a:off x="6586360" y="-11914"/>
            <a:ext cx="5270700" cy="6342376"/>
          </a:xfrm>
          <a:prstGeom prst="round1Rect">
            <a:avLst>
              <a:gd name="adj" fmla="val 17385"/>
            </a:avLst>
          </a:prstGeom>
          <a:solidFill>
            <a:srgbClr val="ECDFCF">
              <a:alpha val="8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10" name="Google Shape;210;g20289c96e0e_0_65">
            <a:extLst>
              <a:ext uri="{C183D7F6-B498-43B3-948B-1728B52AA6E4}">
                <adec:decorative xmlns:adec="http://schemas.microsoft.com/office/drawing/2017/decorative" xmlns="" val="1"/>
              </a:ext>
            </a:extLst>
          </p:cNvPr>
          <p:cNvSpPr/>
          <p:nvPr/>
        </p:nvSpPr>
        <p:spPr>
          <a:xfrm rot="5400000" flipH="1">
            <a:off x="1854380" y="272215"/>
            <a:ext cx="3168000" cy="6889483"/>
          </a:xfrm>
          <a:prstGeom prst="round2SameRect">
            <a:avLst>
              <a:gd name="adj1" fmla="val 50000"/>
              <a:gd name="adj2" fmla="val 0"/>
            </a:avLst>
          </a:prstGeom>
          <a:solidFill>
            <a:srgbClr val="BA4D39"/>
          </a:solidFill>
          <a:ln>
            <a:noFill/>
          </a:ln>
          <a:effectLst>
            <a:outerShdw blurRad="152400" dist="38100" dir="5400000" algn="t" rotWithShape="0">
              <a:srgbClr val="000000">
                <a:alpha val="1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11" name="Google Shape;211;g20289c96e0e_0_65"/>
          <p:cNvSpPr txBox="1">
            <a:spLocks noGrp="1"/>
          </p:cNvSpPr>
          <p:nvPr>
            <p:ph type="title"/>
          </p:nvPr>
        </p:nvSpPr>
        <p:spPr>
          <a:xfrm>
            <a:off x="768546" y="2780506"/>
            <a:ext cx="5321092" cy="1872900"/>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chemeClr val="dk1"/>
              </a:buClr>
              <a:buSzPts val="3600"/>
              <a:buFont typeface="Arial"/>
              <a:buNone/>
            </a:pPr>
            <a:r>
              <a:rPr lang="en-US" sz="5500" b="1" dirty="0">
                <a:solidFill>
                  <a:srgbClr val="FFFFFF"/>
                </a:solidFill>
                <a:latin typeface="Arial"/>
                <a:ea typeface="Arial"/>
                <a:cs typeface="Arial"/>
                <a:sym typeface="Arial"/>
              </a:rPr>
              <a:t>MS SYMPTOMS</a:t>
            </a:r>
            <a:endParaRPr sz="5500" b="1" dirty="0">
              <a:solidFill>
                <a:srgbClr val="592518"/>
              </a:solidFill>
              <a:latin typeface="Arial"/>
              <a:ea typeface="Arial"/>
              <a:cs typeface="Arial"/>
              <a:sym typeface="Arial"/>
            </a:endParaRPr>
          </a:p>
        </p:txBody>
      </p:sp>
      <p:sp>
        <p:nvSpPr>
          <p:cNvPr id="214" name="Google Shape;214;g20289c96e0e_0_65"/>
          <p:cNvSpPr txBox="1"/>
          <p:nvPr/>
        </p:nvSpPr>
        <p:spPr>
          <a:xfrm>
            <a:off x="7379844" y="411976"/>
            <a:ext cx="4009066" cy="4575383"/>
          </a:xfrm>
          <a:prstGeom prst="rect">
            <a:avLst/>
          </a:prstGeom>
          <a:noFill/>
          <a:ln>
            <a:noFill/>
          </a:ln>
        </p:spPr>
        <p:txBody>
          <a:bodyPr spcFirstLastPara="1" wrap="square" lIns="0" tIns="45700" rIns="0" bIns="45700" anchor="t" anchorCtr="0">
            <a:noAutofit/>
          </a:bodyPr>
          <a:lstStyle/>
          <a:p>
            <a:pPr marL="0" lvl="0" indent="0" rtl="0">
              <a:spcBef>
                <a:spcPts val="0"/>
              </a:spcBef>
              <a:spcAft>
                <a:spcPts val="0"/>
              </a:spcAft>
              <a:buClr>
                <a:schemeClr val="dk1"/>
              </a:buClr>
              <a:buFont typeface="Arial"/>
              <a:buNone/>
            </a:pPr>
            <a:r>
              <a:rPr lang="en-US" sz="2400" dirty="0">
                <a:solidFill>
                  <a:schemeClr val="dk1"/>
                </a:solidFill>
              </a:rPr>
              <a:t>Myelin is necessary for the transmission of nerve impulses through nerve fibers.</a:t>
            </a:r>
          </a:p>
          <a:p>
            <a:pPr marL="0" lvl="0" indent="0" rtl="0">
              <a:spcBef>
                <a:spcPts val="0"/>
              </a:spcBef>
              <a:spcAft>
                <a:spcPts val="0"/>
              </a:spcAft>
              <a:buClr>
                <a:schemeClr val="dk1"/>
              </a:buClr>
              <a:buFont typeface="Arial"/>
              <a:buNone/>
            </a:pPr>
            <a:endParaRPr lang="en-US" sz="2400" dirty="0">
              <a:solidFill>
                <a:schemeClr val="dk1"/>
              </a:solidFill>
            </a:endParaRPr>
          </a:p>
          <a:p>
            <a:pPr marL="0" lvl="0" indent="0" rtl="0">
              <a:spcBef>
                <a:spcPts val="0"/>
              </a:spcBef>
              <a:spcAft>
                <a:spcPts val="0"/>
              </a:spcAft>
              <a:buClr>
                <a:schemeClr val="dk1"/>
              </a:buClr>
              <a:buFont typeface="Arial"/>
              <a:buNone/>
            </a:pPr>
            <a:r>
              <a:rPr lang="en-US" sz="2400" dirty="0">
                <a:solidFill>
                  <a:schemeClr val="tx1"/>
                </a:solidFill>
              </a:rPr>
              <a:t>When you have multiple sclerosis, the damaged myelin </a:t>
            </a:r>
            <a:r>
              <a:rPr lang="en-US" sz="2400" dirty="0">
                <a:solidFill>
                  <a:schemeClr val="dk1"/>
                </a:solidFill>
              </a:rPr>
              <a:t> can cause symptoms such as extreme fatigue, weakness, lack of coordination, tingling, impaired sensations, vision problems, bladder issues, cognitive impairment and mood changes</a:t>
            </a:r>
            <a:r>
              <a:rPr lang="en-US" sz="2400" dirty="0">
                <a:solidFill>
                  <a:schemeClr val="dk1"/>
                </a:solidFill>
                <a:latin typeface="Calibri"/>
                <a:ea typeface="Calibri"/>
                <a:cs typeface="Calibri"/>
                <a:sym typeface="Calibri"/>
              </a:rPr>
              <a:t>. </a:t>
            </a:r>
          </a:p>
        </p:txBody>
      </p:sp>
      <p:pic>
        <p:nvPicPr>
          <p:cNvPr id="215" name="Google Shape;215;g20289c96e0e_0_65" descr="My MS Family logo - six cartoon people holding hand in a circle"/>
          <p:cNvPicPr preferRelativeResize="0"/>
          <p:nvPr/>
        </p:nvPicPr>
        <p:blipFill rotWithShape="1">
          <a:blip r:embed="rId3">
            <a:alphaModFix/>
          </a:blip>
          <a:srcRect/>
          <a:stretch/>
        </p:blipFill>
        <p:spPr>
          <a:xfrm>
            <a:off x="11091463" y="5847000"/>
            <a:ext cx="1011000" cy="1011000"/>
          </a:xfrm>
          <a:prstGeom prst="rect">
            <a:avLst/>
          </a:prstGeom>
          <a:noFill/>
          <a:ln>
            <a:noFill/>
          </a:ln>
        </p:spPr>
      </p:pic>
      <p:pic>
        <p:nvPicPr>
          <p:cNvPr id="216" name="Google Shape;216;g20289c96e0e_0_65" descr="MS logo - York Region Multiple Sclerosis Community"/>
          <p:cNvPicPr preferRelativeResize="0"/>
          <p:nvPr/>
        </p:nvPicPr>
        <p:blipFill rotWithShape="1">
          <a:blip r:embed="rId4">
            <a:alphaModFix/>
          </a:blip>
          <a:srcRect/>
          <a:stretch/>
        </p:blipFill>
        <p:spPr>
          <a:xfrm>
            <a:off x="-6" y="6050612"/>
            <a:ext cx="2745115" cy="8073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g20397d12be9_0_0">
            <a:extLst>
              <a:ext uri="{C183D7F6-B498-43B3-948B-1728B52AA6E4}">
                <adec:decorative xmlns:adec="http://schemas.microsoft.com/office/drawing/2017/decorative" xmlns="" val="1"/>
              </a:ext>
            </a:extLst>
          </p:cNvPr>
          <p:cNvSpPr txBox="1">
            <a:spLocks noGrp="1"/>
          </p:cNvSpPr>
          <p:nvPr>
            <p:ph type="body" idx="1"/>
          </p:nvPr>
        </p:nvSpPr>
        <p:spPr>
          <a:xfrm>
            <a:off x="625359" y="1727179"/>
            <a:ext cx="3102579" cy="2714191"/>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Font typeface="Arial"/>
              <a:buNone/>
            </a:pPr>
            <a:r>
              <a:rPr lang="en-US" sz="3500" dirty="0">
                <a:latin typeface="Arial"/>
                <a:ea typeface="Arial"/>
                <a:cs typeface="Arial"/>
                <a:sym typeface="Arial"/>
              </a:rPr>
              <a:t>The effects of </a:t>
            </a:r>
            <a:r>
              <a:rPr lang="en-US" sz="3500" dirty="0">
                <a:solidFill>
                  <a:srgbClr val="FF0000"/>
                </a:solidFill>
                <a:latin typeface="Arial"/>
                <a:ea typeface="Arial"/>
                <a:cs typeface="Arial"/>
                <a:sym typeface="Arial"/>
              </a:rPr>
              <a:t>MS</a:t>
            </a:r>
            <a:r>
              <a:rPr lang="en-US" sz="3500" dirty="0">
                <a:latin typeface="Arial"/>
                <a:ea typeface="Arial"/>
                <a:cs typeface="Arial"/>
                <a:sym typeface="Arial"/>
              </a:rPr>
              <a:t> can be physical, emotional and financial.</a:t>
            </a:r>
            <a:endParaRPr sz="3500" dirty="0">
              <a:latin typeface="Arial"/>
              <a:ea typeface="Arial"/>
              <a:cs typeface="Arial"/>
              <a:sym typeface="Arial"/>
            </a:endParaRPr>
          </a:p>
        </p:txBody>
      </p:sp>
      <p:pic>
        <p:nvPicPr>
          <p:cNvPr id="225" name="Google Shape;225;g20397d12be9_0_0" descr="MS logo - York Region Multiple Sclerosis Community"/>
          <p:cNvPicPr preferRelativeResize="0"/>
          <p:nvPr/>
        </p:nvPicPr>
        <p:blipFill rotWithShape="1">
          <a:blip r:embed="rId3">
            <a:alphaModFix/>
          </a:blip>
          <a:srcRect/>
          <a:stretch/>
        </p:blipFill>
        <p:spPr>
          <a:xfrm>
            <a:off x="-6" y="6050612"/>
            <a:ext cx="2745115" cy="807387"/>
          </a:xfrm>
          <a:prstGeom prst="rect">
            <a:avLst/>
          </a:prstGeom>
          <a:noFill/>
          <a:ln>
            <a:noFill/>
          </a:ln>
        </p:spPr>
      </p:pic>
      <p:pic>
        <p:nvPicPr>
          <p:cNvPr id="3" name="Picture 2">
            <a:extLst>
              <a:ext uri="{FF2B5EF4-FFF2-40B4-BE49-F238E27FC236}">
                <a16:creationId xmlns:a16="http://schemas.microsoft.com/office/drawing/2014/main" xmlns="" id="{5A6CDD8D-9ABA-6CC9-2F68-4E5EC0A1C137}"/>
              </a:ext>
            </a:extLst>
          </p:cNvPr>
          <p:cNvPicPr>
            <a:picLocks noChangeAspect="1"/>
          </p:cNvPicPr>
          <p:nvPr/>
        </p:nvPicPr>
        <p:blipFill>
          <a:blip r:embed="rId4"/>
          <a:stretch>
            <a:fillRect/>
          </a:stretch>
        </p:blipFill>
        <p:spPr>
          <a:xfrm>
            <a:off x="4260501" y="-39757"/>
            <a:ext cx="7931499" cy="6937513"/>
          </a:xfrm>
          <a:prstGeom prst="rect">
            <a:avLst/>
          </a:prstGeom>
        </p:spPr>
      </p:pic>
      <p:pic>
        <p:nvPicPr>
          <p:cNvPr id="224" name="Google Shape;224;g20397d12be9_0_0" descr="My MS Family logo - six cartoon people holding hand in a circle"/>
          <p:cNvPicPr preferRelativeResize="0"/>
          <p:nvPr/>
        </p:nvPicPr>
        <p:blipFill rotWithShape="1">
          <a:blip r:embed="rId5">
            <a:alphaModFix/>
          </a:blip>
          <a:srcRect/>
          <a:stretch/>
        </p:blipFill>
        <p:spPr>
          <a:xfrm>
            <a:off x="11181000" y="5873016"/>
            <a:ext cx="1011000" cy="1011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0289c96e0e_0_78">
            <a:extLst>
              <a:ext uri="{C183D7F6-B498-43B3-948B-1728B52AA6E4}">
                <adec:decorative xmlns:adec="http://schemas.microsoft.com/office/drawing/2017/decorative" xmlns="" val="1"/>
              </a:ext>
            </a:extLst>
          </p:cNvPr>
          <p:cNvSpPr/>
          <p:nvPr/>
        </p:nvSpPr>
        <p:spPr>
          <a:xfrm rot="10800000">
            <a:off x="-6" y="1905169"/>
            <a:ext cx="3860800" cy="5055870"/>
          </a:xfrm>
          <a:custGeom>
            <a:avLst/>
            <a:gdLst/>
            <a:ahLst/>
            <a:cxnLst/>
            <a:rect l="l" t="t" r="r" b="b"/>
            <a:pathLst>
              <a:path w="3860800" h="5055870" extrusionOk="0">
                <a:moveTo>
                  <a:pt x="2527935" y="0"/>
                </a:moveTo>
                <a:cubicBezTo>
                  <a:pt x="2964229" y="0"/>
                  <a:pt x="3374708" y="110527"/>
                  <a:pt x="3732899" y="305108"/>
                </a:cubicBezTo>
                <a:lnTo>
                  <a:pt x="3860800" y="382810"/>
                </a:lnTo>
                <a:lnTo>
                  <a:pt x="3860800" y="4673060"/>
                </a:lnTo>
                <a:lnTo>
                  <a:pt x="3732899" y="4750762"/>
                </a:lnTo>
                <a:cubicBezTo>
                  <a:pt x="3374708" y="4945343"/>
                  <a:pt x="2964229" y="5055870"/>
                  <a:pt x="2527935" y="5055870"/>
                </a:cubicBezTo>
                <a:cubicBezTo>
                  <a:pt x="1131795" y="5055870"/>
                  <a:pt x="0" y="3924075"/>
                  <a:pt x="0" y="2527935"/>
                </a:cubicBezTo>
                <a:cubicBezTo>
                  <a:pt x="0" y="1131795"/>
                  <a:pt x="1131795" y="0"/>
                  <a:pt x="2527935" y="0"/>
                </a:cubicBezTo>
                <a:close/>
              </a:path>
            </a:pathLst>
          </a:custGeom>
          <a:solidFill>
            <a:srgbClr val="F5EF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33" name="Google Shape;233;g20289c96e0e_0_78" descr="A woman sitting on a bed&#10;&#10;"/>
          <p:cNvPicPr preferRelativeResize="0"/>
          <p:nvPr/>
        </p:nvPicPr>
        <p:blipFill>
          <a:blip r:embed="rId3"/>
          <a:srcRect t="13664" b="13664"/>
          <a:stretch/>
        </p:blipFill>
        <p:spPr>
          <a:xfrm>
            <a:off x="1994981" y="0"/>
            <a:ext cx="4149895" cy="4433104"/>
          </a:xfrm>
          <a:custGeom>
            <a:avLst/>
            <a:gdLst/>
            <a:ahLst/>
            <a:cxnLst/>
            <a:rect l="l" t="t" r="r" b="b"/>
            <a:pathLst>
              <a:path w="4083823" h="4433104" extrusionOk="0">
                <a:moveTo>
                  <a:pt x="0" y="0"/>
                </a:moveTo>
                <a:lnTo>
                  <a:pt x="4083823" y="0"/>
                </a:lnTo>
                <a:lnTo>
                  <a:pt x="4083823" y="2754661"/>
                </a:lnTo>
                <a:lnTo>
                  <a:pt x="4078730" y="2788031"/>
                </a:lnTo>
                <a:cubicBezTo>
                  <a:pt x="3886615" y="3726872"/>
                  <a:pt x="3055929" y="4433104"/>
                  <a:pt x="2060294" y="4433104"/>
                </a:cubicBezTo>
                <a:cubicBezTo>
                  <a:pt x="922425" y="4433104"/>
                  <a:pt x="0" y="3510679"/>
                  <a:pt x="0" y="2372810"/>
                </a:cubicBezTo>
                <a:close/>
              </a:path>
            </a:pathLst>
          </a:custGeom>
          <a:noFill/>
          <a:ln>
            <a:noFill/>
          </a:ln>
        </p:spPr>
      </p:pic>
      <p:sp>
        <p:nvSpPr>
          <p:cNvPr id="234" name="Google Shape;234;g20289c96e0e_0_78">
            <a:extLst>
              <a:ext uri="{C183D7F6-B498-43B3-948B-1728B52AA6E4}">
                <adec:decorative xmlns:adec="http://schemas.microsoft.com/office/drawing/2017/decorative" xmlns="" val="1"/>
              </a:ext>
            </a:extLst>
          </p:cNvPr>
          <p:cNvSpPr txBox="1">
            <a:spLocks noGrp="1"/>
          </p:cNvSpPr>
          <p:nvPr>
            <p:ph type="title"/>
          </p:nvPr>
        </p:nvSpPr>
        <p:spPr>
          <a:xfrm>
            <a:off x="6852976" y="492369"/>
            <a:ext cx="4667782" cy="5558243"/>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chemeClr val="dk1"/>
              </a:buClr>
              <a:buFont typeface="Arial"/>
              <a:buNone/>
            </a:pPr>
            <a:r>
              <a:rPr lang="en-US" sz="3500" dirty="0">
                <a:latin typeface="Arial"/>
                <a:ea typeface="Arial"/>
                <a:cs typeface="Arial"/>
                <a:sym typeface="Arial"/>
              </a:rPr>
              <a:t>Currently there is </a:t>
            </a:r>
            <a:r>
              <a:rPr lang="en-US" sz="3500" dirty="0">
                <a:solidFill>
                  <a:srgbClr val="FF0000"/>
                </a:solidFill>
                <a:latin typeface="Arial"/>
                <a:ea typeface="Arial"/>
                <a:cs typeface="Arial"/>
                <a:sym typeface="Arial"/>
              </a:rPr>
              <a:t>NO CURE! </a:t>
            </a:r>
            <a:r>
              <a:rPr lang="en-US" sz="3500" dirty="0">
                <a:latin typeface="Arial"/>
                <a:ea typeface="Arial"/>
                <a:cs typeface="Arial"/>
                <a:sym typeface="Arial"/>
              </a:rPr>
              <a:t>Each day researchers are learning more about what causes </a:t>
            </a:r>
            <a:r>
              <a:rPr lang="en-US" sz="3500" dirty="0">
                <a:solidFill>
                  <a:srgbClr val="FF0000"/>
                </a:solidFill>
                <a:latin typeface="Arial"/>
                <a:ea typeface="Arial"/>
                <a:cs typeface="Arial"/>
                <a:sym typeface="Arial"/>
              </a:rPr>
              <a:t>MS</a:t>
            </a:r>
            <a:r>
              <a:rPr lang="en-US" sz="3500" dirty="0">
                <a:latin typeface="Arial"/>
                <a:ea typeface="Arial"/>
                <a:cs typeface="Arial"/>
                <a:sym typeface="Arial"/>
              </a:rPr>
              <a:t> and are finding ways to prevent it or at least slow down the progression of </a:t>
            </a:r>
            <a:r>
              <a:rPr lang="en-US" sz="3500" dirty="0">
                <a:solidFill>
                  <a:srgbClr val="FF0000"/>
                </a:solidFill>
                <a:latin typeface="Arial"/>
                <a:ea typeface="Arial"/>
                <a:cs typeface="Arial"/>
                <a:sym typeface="Arial"/>
              </a:rPr>
              <a:t>MS!</a:t>
            </a:r>
            <a:endParaRPr sz="3500" dirty="0">
              <a:solidFill>
                <a:srgbClr val="FF0000"/>
              </a:solidFill>
              <a:latin typeface="Arial"/>
              <a:ea typeface="Arial"/>
              <a:cs typeface="Arial"/>
              <a:sym typeface="Arial"/>
            </a:endParaRPr>
          </a:p>
        </p:txBody>
      </p:sp>
      <p:pic>
        <p:nvPicPr>
          <p:cNvPr id="237" name="Google Shape;237;g20289c96e0e_0_78" descr="My MS Family logo - six cartoon people holding hand in a circle"/>
          <p:cNvPicPr preferRelativeResize="0"/>
          <p:nvPr/>
        </p:nvPicPr>
        <p:blipFill rotWithShape="1">
          <a:blip r:embed="rId4">
            <a:alphaModFix/>
          </a:blip>
          <a:srcRect/>
          <a:stretch/>
        </p:blipFill>
        <p:spPr>
          <a:xfrm>
            <a:off x="10928026" y="5847000"/>
            <a:ext cx="1011000" cy="1011000"/>
          </a:xfrm>
          <a:prstGeom prst="rect">
            <a:avLst/>
          </a:prstGeom>
          <a:noFill/>
          <a:ln>
            <a:noFill/>
          </a:ln>
        </p:spPr>
      </p:pic>
      <p:pic>
        <p:nvPicPr>
          <p:cNvPr id="238" name="Google Shape;238;g20289c96e0e_0_78" descr="MS logo - York Region Multiple Sclerosis Community"/>
          <p:cNvPicPr preferRelativeResize="0"/>
          <p:nvPr/>
        </p:nvPicPr>
        <p:blipFill rotWithShape="1">
          <a:blip r:embed="rId5">
            <a:alphaModFix/>
          </a:blip>
          <a:srcRect/>
          <a:stretch/>
        </p:blipFill>
        <p:spPr>
          <a:xfrm>
            <a:off x="-6" y="6050612"/>
            <a:ext cx="2745115" cy="8073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
            <a:extLst>
              <a:ext uri="{C183D7F6-B498-43B3-948B-1728B52AA6E4}">
                <adec:decorative xmlns:adec="http://schemas.microsoft.com/office/drawing/2017/decorative" xmlns="" val="1"/>
              </a:ext>
            </a:extLst>
          </p:cNvPr>
          <p:cNvSpPr/>
          <p:nvPr/>
        </p:nvSpPr>
        <p:spPr>
          <a:xfrm>
            <a:off x="6553200" y="0"/>
            <a:ext cx="5638800" cy="6850560"/>
          </a:xfrm>
          <a:prstGeom prst="rect">
            <a:avLst/>
          </a:prstGeom>
          <a:solidFill>
            <a:srgbClr val="DA9355">
              <a:alpha val="756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44" name="Google Shape;244;p3"/>
          <p:cNvSpPr/>
          <p:nvPr/>
        </p:nvSpPr>
        <p:spPr>
          <a:xfrm>
            <a:off x="7195573" y="1026487"/>
            <a:ext cx="4339935" cy="2308324"/>
          </a:xfrm>
          <a:prstGeom prst="rect">
            <a:avLst/>
          </a:prstGeom>
          <a:noFill/>
          <a:ln>
            <a:noFill/>
          </a:ln>
        </p:spPr>
        <p:txBody>
          <a:bodyPr spcFirstLastPara="1" wrap="square" lIns="0" tIns="0" rIns="0" bIns="0" anchor="t" anchorCtr="0">
            <a:spAutoFit/>
          </a:bodyPr>
          <a:lstStyle/>
          <a:p>
            <a:pPr marL="0" lvl="0" indent="0" rtl="0">
              <a:spcBef>
                <a:spcPts val="0"/>
              </a:spcBef>
              <a:spcAft>
                <a:spcPts val="0"/>
              </a:spcAft>
              <a:buClr>
                <a:schemeClr val="dk1"/>
              </a:buClr>
              <a:buSzPts val="4000"/>
              <a:buFont typeface="Arial"/>
              <a:buNone/>
            </a:pPr>
            <a:r>
              <a:rPr lang="en-US" sz="3000" dirty="0">
                <a:solidFill>
                  <a:schemeClr val="dk1"/>
                </a:solidFill>
              </a:rPr>
              <a:t>Canada has the highest rate of </a:t>
            </a:r>
            <a:r>
              <a:rPr lang="en-US" sz="3000" dirty="0" smtClean="0">
                <a:solidFill>
                  <a:srgbClr val="FF0000"/>
                </a:solidFill>
              </a:rPr>
              <a:t>MS</a:t>
            </a:r>
            <a:r>
              <a:rPr lang="en-US" sz="3000" dirty="0" smtClean="0">
                <a:solidFill>
                  <a:schemeClr val="dk1"/>
                </a:solidFill>
              </a:rPr>
              <a:t> </a:t>
            </a:r>
            <a:r>
              <a:rPr lang="en-US" sz="3000" dirty="0">
                <a:solidFill>
                  <a:schemeClr val="dk1"/>
                </a:solidFill>
              </a:rPr>
              <a:t>in the world.</a:t>
            </a:r>
          </a:p>
          <a:p>
            <a:pPr marL="0" lvl="0" indent="0" rtl="0">
              <a:spcBef>
                <a:spcPts val="0"/>
              </a:spcBef>
              <a:spcAft>
                <a:spcPts val="0"/>
              </a:spcAft>
              <a:buClr>
                <a:schemeClr val="dk1"/>
              </a:buClr>
              <a:buSzPts val="4000"/>
              <a:buFont typeface="Arial"/>
              <a:buNone/>
            </a:pPr>
            <a:endParaRPr lang="en-US" sz="3000" dirty="0">
              <a:solidFill>
                <a:schemeClr val="dk1"/>
              </a:solidFill>
            </a:endParaRPr>
          </a:p>
          <a:p>
            <a:pPr marL="0" lvl="0" indent="0" rtl="0">
              <a:spcBef>
                <a:spcPts val="0"/>
              </a:spcBef>
              <a:spcAft>
                <a:spcPts val="0"/>
              </a:spcAft>
              <a:buClr>
                <a:schemeClr val="dk1"/>
              </a:buClr>
              <a:buSzPts val="4000"/>
              <a:buFont typeface="Arial"/>
              <a:buNone/>
            </a:pPr>
            <a:r>
              <a:rPr lang="en-US" sz="3000" dirty="0">
                <a:solidFill>
                  <a:schemeClr val="dk1"/>
                </a:solidFill>
              </a:rPr>
              <a:t>And York Region has the highest rate in Ontario</a:t>
            </a:r>
          </a:p>
        </p:txBody>
      </p:sp>
      <p:pic>
        <p:nvPicPr>
          <p:cNvPr id="245" name="Google Shape;245;p3" descr="Canadian national flag"/>
          <p:cNvPicPr preferRelativeResize="0"/>
          <p:nvPr/>
        </p:nvPicPr>
        <p:blipFill>
          <a:blip r:embed="rId3">
            <a:alphaModFix/>
          </a:blip>
          <a:stretch>
            <a:fillRect/>
          </a:stretch>
        </p:blipFill>
        <p:spPr>
          <a:xfrm>
            <a:off x="193875" y="1026487"/>
            <a:ext cx="6248400" cy="4805020"/>
          </a:xfrm>
          <a:prstGeom prst="rect">
            <a:avLst/>
          </a:prstGeom>
          <a:noFill/>
          <a:ln>
            <a:noFill/>
          </a:ln>
        </p:spPr>
      </p:pic>
      <p:pic>
        <p:nvPicPr>
          <p:cNvPr id="246" name="Google Shape;246;p3" descr="MS logo - York Region Multiple Sclerosis Community"/>
          <p:cNvPicPr preferRelativeResize="0"/>
          <p:nvPr/>
        </p:nvPicPr>
        <p:blipFill rotWithShape="1">
          <a:blip r:embed="rId4">
            <a:alphaModFix/>
          </a:blip>
          <a:srcRect/>
          <a:stretch/>
        </p:blipFill>
        <p:spPr>
          <a:xfrm>
            <a:off x="-6" y="6050612"/>
            <a:ext cx="2745115" cy="8073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2" name="Google Shape;252;g20289c96e0e_0_99" descr="A graphic showing symptoms of MS"/>
          <p:cNvPicPr preferRelativeResize="0"/>
          <p:nvPr/>
        </p:nvPicPr>
        <p:blipFill rotWithShape="1">
          <a:blip r:embed="rId3">
            <a:alphaModFix/>
          </a:blip>
          <a:srcRect/>
          <a:stretch/>
        </p:blipFill>
        <p:spPr>
          <a:xfrm>
            <a:off x="2745108" y="1666500"/>
            <a:ext cx="8182917" cy="4686000"/>
          </a:xfrm>
          <a:prstGeom prst="rect">
            <a:avLst/>
          </a:prstGeom>
          <a:noFill/>
          <a:ln>
            <a:noFill/>
          </a:ln>
        </p:spPr>
      </p:pic>
      <p:pic>
        <p:nvPicPr>
          <p:cNvPr id="253" name="Google Shape;253;g20289c96e0e_0_99" descr="MS logo - York Region Multiple Sclerosis Community"/>
          <p:cNvPicPr preferRelativeResize="0"/>
          <p:nvPr/>
        </p:nvPicPr>
        <p:blipFill rotWithShape="1">
          <a:blip r:embed="rId4">
            <a:alphaModFix/>
          </a:blip>
          <a:srcRect/>
          <a:stretch/>
        </p:blipFill>
        <p:spPr>
          <a:xfrm>
            <a:off x="-6" y="6050612"/>
            <a:ext cx="2745115" cy="807387"/>
          </a:xfrm>
          <a:prstGeom prst="rect">
            <a:avLst/>
          </a:prstGeom>
          <a:noFill/>
          <a:ln>
            <a:noFill/>
          </a:ln>
        </p:spPr>
      </p:pic>
      <p:sp>
        <p:nvSpPr>
          <p:cNvPr id="254" name="Google Shape;254;g20289c96e0e_0_99"/>
          <p:cNvSpPr/>
          <p:nvPr/>
        </p:nvSpPr>
        <p:spPr>
          <a:xfrm>
            <a:off x="0" y="44"/>
            <a:ext cx="12192000" cy="1221300"/>
          </a:xfrm>
          <a:prstGeom prst="round2SameRect">
            <a:avLst>
              <a:gd name="adj1" fmla="val 16667"/>
              <a:gd name="adj2" fmla="val 0"/>
            </a:avLst>
          </a:prstGeom>
          <a:solidFill>
            <a:srgbClr val="BA4D39"/>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3600"/>
              <a:buFont typeface="Arial"/>
              <a:buNone/>
            </a:pPr>
            <a:r>
              <a:rPr lang="en-US" sz="4000" b="1" dirty="0">
                <a:solidFill>
                  <a:schemeClr val="lt1"/>
                </a:solidFill>
              </a:rPr>
              <a:t>Symptoms Of MS</a:t>
            </a:r>
            <a:endParaRPr sz="1600" dirty="0">
              <a:solidFill>
                <a:schemeClr val="lt1"/>
              </a:solidFill>
              <a:latin typeface="Calibri"/>
              <a:ea typeface="Calibri"/>
              <a:cs typeface="Calibri"/>
              <a:sym typeface="Calibri"/>
            </a:endParaRPr>
          </a:p>
        </p:txBody>
      </p:sp>
      <p:pic>
        <p:nvPicPr>
          <p:cNvPr id="255" name="Google Shape;255;g20289c96e0e_0_99" descr="My MS Family logo - six cartoon people holding hand in a circle"/>
          <p:cNvPicPr preferRelativeResize="0"/>
          <p:nvPr/>
        </p:nvPicPr>
        <p:blipFill rotWithShape="1">
          <a:blip r:embed="rId5">
            <a:alphaModFix/>
          </a:blip>
          <a:srcRect/>
          <a:stretch/>
        </p:blipFill>
        <p:spPr>
          <a:xfrm>
            <a:off x="10928026" y="5847000"/>
            <a:ext cx="1011000" cy="1011000"/>
          </a:xfrm>
          <a:prstGeom prst="rect">
            <a:avLst/>
          </a:prstGeom>
          <a:noFill/>
          <a:ln>
            <a:noFill/>
          </a:ln>
        </p:spPr>
      </p:pic>
      <p:sp>
        <p:nvSpPr>
          <p:cNvPr id="2" name="TextBox 1"/>
          <p:cNvSpPr txBox="1"/>
          <p:nvPr/>
        </p:nvSpPr>
        <p:spPr>
          <a:xfrm>
            <a:off x="165100" y="2095500"/>
            <a:ext cx="2554608" cy="3170099"/>
          </a:xfrm>
          <a:prstGeom prst="rect">
            <a:avLst/>
          </a:prstGeom>
          <a:noFill/>
          <a:ln w="38100">
            <a:solidFill>
              <a:srgbClr val="FF0000"/>
            </a:solidFill>
          </a:ln>
        </p:spPr>
        <p:txBody>
          <a:bodyPr wrap="square" rtlCol="0">
            <a:spAutoFit/>
          </a:bodyPr>
          <a:lstStyle/>
          <a:p>
            <a:pPr algn="ctr"/>
            <a:r>
              <a:rPr lang="en-CA" sz="2000" dirty="0" smtClean="0"/>
              <a:t>Not all MS symptoms</a:t>
            </a:r>
          </a:p>
          <a:p>
            <a:pPr algn="ctr"/>
            <a:r>
              <a:rPr lang="en-CA" sz="2000" dirty="0"/>
              <a:t>a</a:t>
            </a:r>
            <a:r>
              <a:rPr lang="en-CA" sz="2000" dirty="0" smtClean="0"/>
              <a:t>re present in those living with MS. No two people living with MS are identical. This is why it is so difficult to treat the different forms of MS.</a:t>
            </a:r>
            <a:endParaRPr lang="en-CA"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6">
            <a:extLst>
              <a:ext uri="{C183D7F6-B498-43B3-948B-1728B52AA6E4}">
                <adec:decorative xmlns:adec="http://schemas.microsoft.com/office/drawing/2017/decorative" xmlns="" val="1"/>
              </a:ext>
            </a:extLst>
          </p:cNvPr>
          <p:cNvSpPr/>
          <p:nvPr/>
        </p:nvSpPr>
        <p:spPr>
          <a:xfrm rot="10800000" flipH="1">
            <a:off x="0" y="0"/>
            <a:ext cx="12192000" cy="2948940"/>
          </a:xfrm>
          <a:prstGeom prst="round2SameRect">
            <a:avLst>
              <a:gd name="adj1" fmla="val 16667"/>
              <a:gd name="adj2" fmla="val 0"/>
            </a:avLst>
          </a:prstGeom>
          <a:solidFill>
            <a:srgbClr val="BA4D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2" name="Google Shape;262;p6"/>
          <p:cNvSpPr txBox="1">
            <a:spLocks noGrp="1"/>
          </p:cNvSpPr>
          <p:nvPr>
            <p:ph type="title"/>
          </p:nvPr>
        </p:nvSpPr>
        <p:spPr>
          <a:xfrm>
            <a:off x="838200" y="365125"/>
            <a:ext cx="10515600" cy="132570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Clr>
                <a:srgbClr val="FF0000"/>
              </a:buClr>
              <a:buSzPts val="3600"/>
              <a:buFont typeface="Arial"/>
              <a:buNone/>
            </a:pPr>
            <a:r>
              <a:rPr lang="en-US" sz="4000" b="1" dirty="0">
                <a:solidFill>
                  <a:srgbClr val="FFFFFF"/>
                </a:solidFill>
                <a:latin typeface="Arial"/>
                <a:ea typeface="Arial"/>
                <a:cs typeface="Arial"/>
                <a:sym typeface="Arial"/>
              </a:rPr>
              <a:t>HOPE-KNOWLEDGE-RESEARCH-CURE</a:t>
            </a:r>
            <a:endParaRPr sz="4000" b="1" dirty="0">
              <a:solidFill>
                <a:srgbClr val="FFFFFF"/>
              </a:solidFill>
              <a:latin typeface="Arial"/>
              <a:ea typeface="Arial"/>
              <a:cs typeface="Arial"/>
              <a:sym typeface="Arial"/>
            </a:endParaRPr>
          </a:p>
        </p:txBody>
      </p:sp>
      <p:sp>
        <p:nvSpPr>
          <p:cNvPr id="263" name="Google Shape;263;p6" descr="Text box"/>
          <p:cNvSpPr/>
          <p:nvPr/>
        </p:nvSpPr>
        <p:spPr>
          <a:xfrm>
            <a:off x="811148" y="1953250"/>
            <a:ext cx="10357800" cy="3548400"/>
          </a:xfrm>
          <a:prstGeom prst="roundRect">
            <a:avLst>
              <a:gd name="adj" fmla="val 16667"/>
            </a:avLst>
          </a:prstGeom>
          <a:solidFill>
            <a:srgbClr val="ECDFCF"/>
          </a:solidFill>
          <a:ln>
            <a:noFill/>
          </a:ln>
          <a:effectLst>
            <a:outerShdw blurRad="254000" sx="102000" sy="102000" algn="ctr"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4" name="Google Shape;264;p6"/>
          <p:cNvSpPr txBox="1"/>
          <p:nvPr/>
        </p:nvSpPr>
        <p:spPr>
          <a:xfrm>
            <a:off x="1934048" y="2614349"/>
            <a:ext cx="8112000" cy="2406883"/>
          </a:xfrm>
          <a:prstGeom prst="rect">
            <a:avLst/>
          </a:prstGeom>
          <a:noFill/>
          <a:ln>
            <a:noFill/>
          </a:ln>
        </p:spPr>
        <p:txBody>
          <a:bodyPr spcFirstLastPara="1" wrap="square" lIns="0" tIns="45700" rIns="0" bIns="45700" anchor="t" anchorCtr="0">
            <a:noAutofit/>
          </a:bodyPr>
          <a:lstStyle/>
          <a:p>
            <a:pPr marL="0" lvl="0" indent="0" rtl="0">
              <a:spcBef>
                <a:spcPts val="0"/>
              </a:spcBef>
              <a:spcAft>
                <a:spcPts val="0"/>
              </a:spcAft>
              <a:buClr>
                <a:schemeClr val="dk1"/>
              </a:buClr>
              <a:buSzPts val="3200"/>
              <a:buFont typeface="Arial"/>
              <a:buNone/>
            </a:pPr>
            <a:r>
              <a:rPr lang="en-US" sz="2800" dirty="0">
                <a:solidFill>
                  <a:schemeClr val="dk1"/>
                </a:solidFill>
              </a:rPr>
              <a:t>Managing </a:t>
            </a:r>
            <a:r>
              <a:rPr lang="en-US" sz="2800" dirty="0">
                <a:solidFill>
                  <a:srgbClr val="FF0000"/>
                </a:solidFill>
              </a:rPr>
              <a:t>MS</a:t>
            </a:r>
            <a:r>
              <a:rPr lang="en-US" sz="2800" dirty="0">
                <a:solidFill>
                  <a:schemeClr val="dk1"/>
                </a:solidFill>
              </a:rPr>
              <a:t> is an ongoing process beginning with the very first symptoms and continuing throughout the course of the disease. It’s never too soon or too late to think about how to access quality, comprehensive, interdisciplinary care. </a:t>
            </a:r>
            <a:r>
              <a:rPr lang="en-US" sz="2800" dirty="0">
                <a:solidFill>
                  <a:schemeClr val="dk1"/>
                </a:solidFill>
                <a:latin typeface="Calibri"/>
                <a:ea typeface="Calibri"/>
                <a:cs typeface="Calibri"/>
                <a:sym typeface="Calibri"/>
              </a:rPr>
              <a:t> </a:t>
            </a:r>
            <a:endParaRPr sz="2800" dirty="0">
              <a:solidFill>
                <a:schemeClr val="dk1"/>
              </a:solidFill>
              <a:latin typeface="Calibri"/>
              <a:ea typeface="Calibri"/>
              <a:cs typeface="Calibri"/>
              <a:sym typeface="Calibri"/>
            </a:endParaRPr>
          </a:p>
        </p:txBody>
      </p:sp>
      <p:sp>
        <p:nvSpPr>
          <p:cNvPr id="265" name="Google Shape;265;p6">
            <a:extLst>
              <a:ext uri="{C183D7F6-B498-43B3-948B-1728B52AA6E4}">
                <adec:decorative xmlns:adec="http://schemas.microsoft.com/office/drawing/2017/decorative" xmlns="" val="1"/>
              </a:ext>
            </a:extLst>
          </p:cNvPr>
          <p:cNvSpPr/>
          <p:nvPr/>
        </p:nvSpPr>
        <p:spPr>
          <a:xfrm>
            <a:off x="9341506" y="1474723"/>
            <a:ext cx="1058100" cy="1058100"/>
          </a:xfrm>
          <a:prstGeom prst="ellipse">
            <a:avLst/>
          </a:prstGeom>
          <a:solidFill>
            <a:srgbClr val="5925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266" name="Google Shape;266;p6">
            <a:extLst>
              <a:ext uri="{C183D7F6-B498-43B3-948B-1728B52AA6E4}">
                <adec:decorative xmlns:adec="http://schemas.microsoft.com/office/drawing/2017/decorative" xmlns="" val="1"/>
              </a:ext>
            </a:extLst>
          </p:cNvPr>
          <p:cNvGrpSpPr/>
          <p:nvPr/>
        </p:nvGrpSpPr>
        <p:grpSpPr>
          <a:xfrm>
            <a:off x="9640246" y="1753389"/>
            <a:ext cx="460626" cy="500773"/>
            <a:chOff x="2678113" y="3949700"/>
            <a:chExt cx="346075" cy="376238"/>
          </a:xfrm>
        </p:grpSpPr>
        <p:sp>
          <p:nvSpPr>
            <p:cNvPr id="267" name="Google Shape;267;p6"/>
            <p:cNvSpPr/>
            <p:nvPr/>
          </p:nvSpPr>
          <p:spPr>
            <a:xfrm>
              <a:off x="2678113" y="3949700"/>
              <a:ext cx="346075" cy="376238"/>
            </a:xfrm>
            <a:custGeom>
              <a:avLst/>
              <a:gdLst/>
              <a:ahLst/>
              <a:cxnLst/>
              <a:rect l="l" t="t" r="r" b="b"/>
              <a:pathLst>
                <a:path w="92" h="100" extrusionOk="0">
                  <a:moveTo>
                    <a:pt x="46" y="100"/>
                  </a:moveTo>
                  <a:cubicBezTo>
                    <a:pt x="46" y="100"/>
                    <a:pt x="92" y="63"/>
                    <a:pt x="92" y="33"/>
                  </a:cubicBezTo>
                  <a:cubicBezTo>
                    <a:pt x="92" y="2"/>
                    <a:pt x="50" y="0"/>
                    <a:pt x="46" y="26"/>
                  </a:cubicBezTo>
                  <a:cubicBezTo>
                    <a:pt x="42" y="0"/>
                    <a:pt x="0" y="2"/>
                    <a:pt x="0" y="35"/>
                  </a:cubicBezTo>
                  <a:cubicBezTo>
                    <a:pt x="0" y="68"/>
                    <a:pt x="46" y="100"/>
                    <a:pt x="46" y="100"/>
                  </a:cubicBezTo>
                  <a:close/>
                </a:path>
              </a:pathLst>
            </a:custGeom>
            <a:noFill/>
            <a:ln w="142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68" name="Google Shape;268;p6"/>
            <p:cNvSpPr/>
            <p:nvPr/>
          </p:nvSpPr>
          <p:spPr>
            <a:xfrm>
              <a:off x="2805113" y="4160838"/>
              <a:ext cx="90488" cy="74613"/>
            </a:xfrm>
            <a:custGeom>
              <a:avLst/>
              <a:gdLst/>
              <a:ahLst/>
              <a:cxnLst/>
              <a:rect l="l" t="t" r="r" b="b"/>
              <a:pathLst>
                <a:path w="24" h="20" extrusionOk="0">
                  <a:moveTo>
                    <a:pt x="16" y="2"/>
                  </a:moveTo>
                  <a:cubicBezTo>
                    <a:pt x="15" y="1"/>
                    <a:pt x="14" y="0"/>
                    <a:pt x="12" y="0"/>
                  </a:cubicBezTo>
                  <a:cubicBezTo>
                    <a:pt x="10" y="0"/>
                    <a:pt x="9" y="1"/>
                    <a:pt x="8" y="2"/>
                  </a:cubicBezTo>
                  <a:cubicBezTo>
                    <a:pt x="1" y="12"/>
                    <a:pt x="1" y="12"/>
                    <a:pt x="1" y="12"/>
                  </a:cubicBezTo>
                  <a:cubicBezTo>
                    <a:pt x="0" y="14"/>
                    <a:pt x="0" y="16"/>
                    <a:pt x="0" y="17"/>
                  </a:cubicBezTo>
                  <a:cubicBezTo>
                    <a:pt x="1" y="19"/>
                    <a:pt x="3" y="20"/>
                    <a:pt x="5" y="20"/>
                  </a:cubicBezTo>
                  <a:cubicBezTo>
                    <a:pt x="19" y="20"/>
                    <a:pt x="19" y="20"/>
                    <a:pt x="19" y="20"/>
                  </a:cubicBezTo>
                  <a:cubicBezTo>
                    <a:pt x="21" y="20"/>
                    <a:pt x="23" y="19"/>
                    <a:pt x="24" y="17"/>
                  </a:cubicBezTo>
                  <a:cubicBezTo>
                    <a:pt x="24" y="16"/>
                    <a:pt x="24" y="14"/>
                    <a:pt x="23" y="12"/>
                  </a:cubicBezTo>
                  <a:lnTo>
                    <a:pt x="16" y="2"/>
                  </a:lnTo>
                  <a:close/>
                </a:path>
              </a:pathLst>
            </a:custGeom>
            <a:noFill/>
            <a:ln w="142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69" name="Google Shape;269;p6"/>
            <p:cNvSpPr/>
            <p:nvPr/>
          </p:nvSpPr>
          <p:spPr>
            <a:xfrm>
              <a:off x="2774950" y="4133850"/>
              <a:ext cx="38100" cy="38100"/>
            </a:xfrm>
            <a:prstGeom prst="ellipse">
              <a:avLst/>
            </a:prstGeom>
            <a:noFill/>
            <a:ln w="142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70" name="Google Shape;270;p6"/>
            <p:cNvSpPr/>
            <p:nvPr/>
          </p:nvSpPr>
          <p:spPr>
            <a:xfrm>
              <a:off x="2832100" y="4095750"/>
              <a:ext cx="36513" cy="38100"/>
            </a:xfrm>
            <a:prstGeom prst="ellipse">
              <a:avLst/>
            </a:prstGeom>
            <a:noFill/>
            <a:ln w="142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71" name="Google Shape;271;p6"/>
            <p:cNvSpPr/>
            <p:nvPr/>
          </p:nvSpPr>
          <p:spPr>
            <a:xfrm>
              <a:off x="2887663" y="4133850"/>
              <a:ext cx="38100" cy="38100"/>
            </a:xfrm>
            <a:prstGeom prst="ellipse">
              <a:avLst/>
            </a:prstGeom>
            <a:noFill/>
            <a:ln w="142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pic>
        <p:nvPicPr>
          <p:cNvPr id="272" name="Google Shape;272;p6" descr="MS logo - York Region Multiple Sclerosis Community"/>
          <p:cNvPicPr preferRelativeResize="0"/>
          <p:nvPr/>
        </p:nvPicPr>
        <p:blipFill rotWithShape="1">
          <a:blip r:embed="rId3">
            <a:alphaModFix/>
          </a:blip>
          <a:srcRect/>
          <a:stretch/>
        </p:blipFill>
        <p:spPr>
          <a:xfrm>
            <a:off x="-6" y="6050612"/>
            <a:ext cx="2745115" cy="807387"/>
          </a:xfrm>
          <a:prstGeom prst="rect">
            <a:avLst/>
          </a:prstGeom>
          <a:noFill/>
          <a:ln>
            <a:noFill/>
          </a:ln>
        </p:spPr>
      </p:pic>
      <p:pic>
        <p:nvPicPr>
          <p:cNvPr id="273" name="Google Shape;273;p6" descr="My MS Family logo - six cartoon people holding hand in a circle"/>
          <p:cNvPicPr preferRelativeResize="0"/>
          <p:nvPr/>
        </p:nvPicPr>
        <p:blipFill rotWithShape="1">
          <a:blip r:embed="rId4">
            <a:alphaModFix/>
          </a:blip>
          <a:srcRect/>
          <a:stretch/>
        </p:blipFill>
        <p:spPr>
          <a:xfrm>
            <a:off x="10928026" y="5847000"/>
            <a:ext cx="1011000" cy="1011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1164</TotalTime>
  <Words>561</Words>
  <Application>Microsoft Office PowerPoint</Application>
  <PresentationFormat>Custom</PresentationFormat>
  <Paragraphs>59</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Quattrocento Sans</vt:lpstr>
      <vt:lpstr>Calibri</vt:lpstr>
      <vt:lpstr>Georgia</vt:lpstr>
      <vt:lpstr>Arial Black</vt:lpstr>
      <vt:lpstr>Office Theme</vt:lpstr>
      <vt:lpstr>1_Office Theme</vt:lpstr>
      <vt:lpstr>MY MS FAMILY</vt:lpstr>
      <vt:lpstr>Have You Been Diagnosed with Multiple Sclerosis?</vt:lpstr>
      <vt:lpstr>WHAT IS MS?</vt:lpstr>
      <vt:lpstr>MS SYMPTOMS</vt:lpstr>
      <vt:lpstr>PowerPoint Presentation</vt:lpstr>
      <vt:lpstr>Currently there is NO CURE! Each day researchers are learning more about what causes MS and are finding ways to prevent it or at least slow down the progression of MS!</vt:lpstr>
      <vt:lpstr>PowerPoint Presentation</vt:lpstr>
      <vt:lpstr>PowerPoint Presentation</vt:lpstr>
      <vt:lpstr>HOPE-KNOWLEDGE-RESEARCH-CURE</vt:lpstr>
      <vt:lpstr>PowerPoint Presentation</vt:lpstr>
      <vt:lpstr>Treatment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MS FAMILY CARES!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MS FAMILY</dc:title>
  <dc:creator>24slides18</dc:creator>
  <cp:lastModifiedBy>BBN</cp:lastModifiedBy>
  <cp:revision>9</cp:revision>
  <dcterms:created xsi:type="dcterms:W3CDTF">2022-09-14T01:58:43Z</dcterms:created>
  <dcterms:modified xsi:type="dcterms:W3CDTF">2023-04-28T19:38:31Z</dcterms:modified>
</cp:coreProperties>
</file>